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96" r:id="rId3"/>
    <p:sldId id="257" r:id="rId4"/>
    <p:sldId id="258" r:id="rId5"/>
    <p:sldId id="265" r:id="rId6"/>
    <p:sldId id="266" r:id="rId7"/>
    <p:sldId id="260" r:id="rId8"/>
    <p:sldId id="267" r:id="rId9"/>
    <p:sldId id="259" r:id="rId10"/>
    <p:sldId id="261" r:id="rId11"/>
    <p:sldId id="314" r:id="rId12"/>
    <p:sldId id="270" r:id="rId13"/>
    <p:sldId id="271" r:id="rId14"/>
    <p:sldId id="272" r:id="rId15"/>
    <p:sldId id="273" r:id="rId16"/>
    <p:sldId id="274" r:id="rId17"/>
    <p:sldId id="275" r:id="rId18"/>
    <p:sldId id="308" r:id="rId19"/>
    <p:sldId id="309" r:id="rId20"/>
    <p:sldId id="310" r:id="rId21"/>
    <p:sldId id="311" r:id="rId22"/>
    <p:sldId id="312" r:id="rId23"/>
    <p:sldId id="313" r:id="rId24"/>
    <p:sldId id="305" r:id="rId25"/>
    <p:sldId id="29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 varScale="1">
        <p:scale>
          <a:sx n="101" d="100"/>
          <a:sy n="101" d="100"/>
        </p:scale>
        <p:origin x="48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8821D-D987-4BF3-A36C-92DF92657A68}" type="doc">
      <dgm:prSet loTypeId="urn:microsoft.com/office/officeart/2005/8/layout/chevron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CEB43B7-265B-4529-8F49-85C03C1CA6C6}">
      <dgm:prSet phldrT="[Текст]"/>
      <dgm:spPr/>
      <dgm:t>
        <a:bodyPr/>
        <a:lstStyle/>
        <a:p>
          <a:r>
            <a:rPr lang="ru-RU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</a:t>
          </a:r>
        </a:p>
      </dgm:t>
    </dgm:pt>
    <dgm:pt modelId="{8C64FFB9-9598-40BD-8304-18536C8A7CAF}" type="parTrans" cxnId="{757CC4D4-E630-45E2-9D55-138F9D4A311A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8ED5C817-D7F3-4D8F-A69C-7325F8F98A3A}" type="sibTrans" cxnId="{757CC4D4-E630-45E2-9D55-138F9D4A311A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B5797E40-7DDD-4BF3-B513-2385DD93632D}">
      <dgm:prSet phldrT="[Текст]"/>
      <dgm:spPr>
        <a:noFill/>
      </dgm:spPr>
      <dgm:t>
        <a:bodyPr/>
        <a:lstStyle/>
        <a:p>
          <a:r>
            <a:rPr lang="ru-RU" b="1" i="0" dirty="0">
              <a:latin typeface="Times New Roman" pitchFamily="18" charset="0"/>
              <a:cs typeface="Times New Roman" pitchFamily="18" charset="0"/>
            </a:rPr>
            <a:t>КАРТА</a:t>
          </a:r>
        </a:p>
      </dgm:t>
    </dgm:pt>
    <dgm:pt modelId="{95F4AFCF-6124-41E6-B863-AED7FB2DC434}" type="parTrans" cxnId="{EE1A3565-8BA8-47FD-90EB-819540009F43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78B017DE-A125-494D-AF08-5122F9F379D1}" type="sibTrans" cxnId="{EE1A3565-8BA8-47FD-90EB-819540009F43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1F99D7DD-B9EF-4FEA-B9AB-42B68835BAE2}">
      <dgm:prSet phldrT="[Текст]"/>
      <dgm:spPr/>
      <dgm:t>
        <a:bodyPr/>
        <a:lstStyle/>
        <a:p>
          <a:r>
            <a:rPr lang="ru-RU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</a:t>
          </a:r>
        </a:p>
      </dgm:t>
    </dgm:pt>
    <dgm:pt modelId="{C03D34C4-A7AC-450A-974E-58606EEA1D43}" type="parTrans" cxnId="{C1BD9651-A10B-43A9-8B21-A0B551AE8DAF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FCB9EC6E-6AB6-4119-9155-6095A9249647}" type="sibTrans" cxnId="{C1BD9651-A10B-43A9-8B21-A0B551AE8DAF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BE3ED701-0D75-4500-8011-62B842752AE6}">
      <dgm:prSet phldrT="[Текст]"/>
      <dgm:spPr>
        <a:noFill/>
      </dgm:spPr>
      <dgm:t>
        <a:bodyPr/>
        <a:lstStyle/>
        <a:p>
          <a:r>
            <a:rPr lang="ru-RU" b="1" i="0" dirty="0">
              <a:latin typeface="Times New Roman" pitchFamily="18" charset="0"/>
              <a:cs typeface="Times New Roman" pitchFamily="18" charset="0"/>
            </a:rPr>
            <a:t>ЧЕРТЕЖ</a:t>
          </a:r>
        </a:p>
      </dgm:t>
    </dgm:pt>
    <dgm:pt modelId="{A9A0EACC-95C8-454C-BB71-87A64777DD42}" type="parTrans" cxnId="{9A6805FB-7C78-4994-A085-D11D819ACD24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6EADAF5F-E54F-4C3C-8B97-A1D94E374FC8}" type="sibTrans" cxnId="{9A6805FB-7C78-4994-A085-D11D819ACD24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79F6155A-D359-4ED9-B198-DCF123AF7879}">
      <dgm:prSet phldrT="[Текст]"/>
      <dgm:spPr/>
      <dgm:t>
        <a:bodyPr/>
        <a:lstStyle/>
        <a:p>
          <a:r>
            <a:rPr lang="ru-RU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</a:t>
          </a:r>
        </a:p>
      </dgm:t>
    </dgm:pt>
    <dgm:pt modelId="{974059D9-D66C-4B79-93DB-883DFC4AE6CD}" type="parTrans" cxnId="{631ED368-972F-4065-94C2-C91C7C2156CD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D5A301FA-3CD4-4D46-AB52-056F718E4498}" type="sibTrans" cxnId="{631ED368-972F-4065-94C2-C91C7C2156CD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AF0C39E9-9879-4331-A137-B31ADF6E3D21}">
      <dgm:prSet phldrT="[Текст]"/>
      <dgm:spPr>
        <a:noFill/>
      </dgm:spPr>
      <dgm:t>
        <a:bodyPr/>
        <a:lstStyle/>
        <a:p>
          <a:r>
            <a:rPr lang="ru-RU" b="1" i="0" dirty="0">
              <a:latin typeface="Times New Roman" pitchFamily="18" charset="0"/>
              <a:cs typeface="Times New Roman" pitchFamily="18" charset="0"/>
            </a:rPr>
            <a:t>СХЕМА</a:t>
          </a:r>
        </a:p>
      </dgm:t>
    </dgm:pt>
    <dgm:pt modelId="{6F7FA226-B22D-4780-8FF0-4C351BB99CAF}" type="parTrans" cxnId="{2C6E63DE-ADB4-4142-A802-A09B81097E6B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9612417A-2906-4339-94D8-0873FF662B5B}" type="sibTrans" cxnId="{2C6E63DE-ADB4-4142-A802-A09B81097E6B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FBD0AFDD-8A0E-4C15-BF84-4189A9512314}">
      <dgm:prSet phldrT="[Текст]"/>
      <dgm:spPr/>
      <dgm:t>
        <a:bodyPr/>
        <a:lstStyle/>
        <a:p>
          <a:r>
            <a:rPr lang="ru-RU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</a:t>
          </a:r>
        </a:p>
      </dgm:t>
    </dgm:pt>
    <dgm:pt modelId="{7CD625F4-F056-41A9-8963-C869943AA6B1}" type="parTrans" cxnId="{21D442A3-5E4B-4CC0-9F30-AB37AEE19A62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128AC914-43EB-4C2F-938C-3BB324A96036}" type="sibTrans" cxnId="{21D442A3-5E4B-4CC0-9F30-AB37AEE19A62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4F1FFCC5-74C0-49B3-8A9D-7C9B3B095F85}">
      <dgm:prSet phldrT="[Текст]"/>
      <dgm:spPr/>
      <dgm:t>
        <a:bodyPr/>
        <a:lstStyle/>
        <a:p>
          <a:r>
            <a:rPr lang="ru-RU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5.</a:t>
          </a:r>
        </a:p>
      </dgm:t>
    </dgm:pt>
    <dgm:pt modelId="{C38D6141-FFE1-4E3F-BBA0-8E828ABE7D37}" type="parTrans" cxnId="{E88C903E-D0A3-4F0A-95A7-DABBA01235F5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70EED7B1-D1DE-4BBC-BF79-4624748FA862}" type="sibTrans" cxnId="{E88C903E-D0A3-4F0A-95A7-DABBA01235F5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E2F211D4-6A7E-4F12-BCCE-2D9DFBCD3686}">
      <dgm:prSet phldrT="[Текст]"/>
      <dgm:spPr>
        <a:noFill/>
      </dgm:spPr>
      <dgm:t>
        <a:bodyPr/>
        <a:lstStyle/>
        <a:p>
          <a:r>
            <a:rPr lang="ru-RU" b="1" i="0" dirty="0">
              <a:latin typeface="Times New Roman" pitchFamily="18" charset="0"/>
              <a:cs typeface="Times New Roman" pitchFamily="18" charset="0"/>
            </a:rPr>
            <a:t>ГРАФ</a:t>
          </a:r>
        </a:p>
      </dgm:t>
    </dgm:pt>
    <dgm:pt modelId="{A5BE6AB3-1266-431F-A71D-8E6089D2B538}" type="parTrans" cxnId="{90E81CD4-0C6C-4F99-8AC4-F1C971F7B436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1BB72266-E5B2-43A6-A9AC-18D4E47280BD}" type="sibTrans" cxnId="{90E81CD4-0C6C-4F99-8AC4-F1C971F7B436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E28014DA-1629-41D1-89E9-3402E2D94725}">
      <dgm:prSet phldrT="[Текст]"/>
      <dgm:spPr/>
      <dgm:t>
        <a:bodyPr/>
        <a:lstStyle/>
        <a:p>
          <a:r>
            <a:rPr lang="ru-RU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6.</a:t>
          </a:r>
        </a:p>
      </dgm:t>
    </dgm:pt>
    <dgm:pt modelId="{9DFD1F21-5D55-4476-B837-784F7C3D4DB9}" type="parTrans" cxnId="{8D84D409-8BA8-45F8-9BC3-9BB9796F94F4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1DC3506C-C0D5-4A03-B988-009AD0AFAF11}" type="sibTrans" cxnId="{8D84D409-8BA8-45F8-9BC3-9BB9796F94F4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8F8EE606-E202-4807-9D7A-2F66F6853E99}">
      <dgm:prSet phldrT="[Текст]"/>
      <dgm:spPr>
        <a:noFill/>
      </dgm:spPr>
      <dgm:t>
        <a:bodyPr/>
        <a:lstStyle/>
        <a:p>
          <a:r>
            <a:rPr lang="ru-RU" b="1" i="0" dirty="0">
              <a:latin typeface="Times New Roman" pitchFamily="18" charset="0"/>
              <a:cs typeface="Times New Roman" pitchFamily="18" charset="0"/>
            </a:rPr>
            <a:t>ГРАФИК</a:t>
          </a:r>
        </a:p>
      </dgm:t>
    </dgm:pt>
    <dgm:pt modelId="{AAB73CC0-2755-435B-82F5-9521AAA6B09E}" type="parTrans" cxnId="{F6870FD0-105C-4DA8-8380-E1D8F3F189BE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CF9AFC78-25AB-4A12-84C2-D329B8EBE0E4}" type="sibTrans" cxnId="{F6870FD0-105C-4DA8-8380-E1D8F3F189BE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21867B74-9525-43DA-AE51-D03D3D80CEA9}">
      <dgm:prSet phldrT="[Текст]"/>
      <dgm:spPr>
        <a:noFill/>
      </dgm:spPr>
      <dgm:t>
        <a:bodyPr/>
        <a:lstStyle/>
        <a:p>
          <a:r>
            <a:rPr lang="ru-RU" b="1" i="0" dirty="0">
              <a:latin typeface="Times New Roman" pitchFamily="18" charset="0"/>
              <a:cs typeface="Times New Roman" pitchFamily="18" charset="0"/>
            </a:rPr>
            <a:t>ДИАГРАММА</a:t>
          </a:r>
        </a:p>
      </dgm:t>
    </dgm:pt>
    <dgm:pt modelId="{E9D29A95-85FB-4151-96B2-AA7CB5E22223}" type="parTrans" cxnId="{0DC89F36-ED98-4FE5-948C-E576D073228E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4587A158-8DD2-45C2-B245-1FBCCED77048}" type="sibTrans" cxnId="{0DC89F36-ED98-4FE5-948C-E576D073228E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51EEC349-AAC6-48F9-B470-612416659752}">
      <dgm:prSet phldrT="[Текст]"/>
      <dgm:spPr/>
      <dgm:t>
        <a:bodyPr/>
        <a:lstStyle/>
        <a:p>
          <a:r>
            <a:rPr lang="ru-RU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7.</a:t>
          </a:r>
        </a:p>
      </dgm:t>
    </dgm:pt>
    <dgm:pt modelId="{6A4579F9-6D78-4C25-82ED-AD3EA65B6E07}" type="parTrans" cxnId="{83E6DB7F-984C-455C-A60A-2FBC8237F4B0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AED5262C-4DD7-44F1-B546-9028C0CC8CC0}" type="sibTrans" cxnId="{83E6DB7F-984C-455C-A60A-2FBC8237F4B0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F019FA93-B206-4C3C-96F4-FF435C377F0A}">
      <dgm:prSet phldrT="[Текст]"/>
      <dgm:spPr>
        <a:noFill/>
      </dgm:spPr>
      <dgm:t>
        <a:bodyPr/>
        <a:lstStyle/>
        <a:p>
          <a:r>
            <a:rPr lang="ru-RU" b="1" i="0" dirty="0">
              <a:latin typeface="Times New Roman" pitchFamily="18" charset="0"/>
              <a:cs typeface="Times New Roman" pitchFamily="18" charset="0"/>
            </a:rPr>
            <a:t>ФОТОГРАФИЯ</a:t>
          </a:r>
        </a:p>
      </dgm:t>
    </dgm:pt>
    <dgm:pt modelId="{BE4180DA-D9DF-4787-BE5E-CC392C6CC8FF}" type="parTrans" cxnId="{4DCDB8EF-B162-4E61-9ECF-92811EBD9EF1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D21ADD9C-47DD-41DA-8CFB-B596B87F4C00}" type="sibTrans" cxnId="{4DCDB8EF-B162-4E61-9ECF-92811EBD9EF1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9D165FB8-0D8B-4D49-A92D-F0FBD41FB107}" type="pres">
      <dgm:prSet presAssocID="{E518821D-D987-4BF3-A36C-92DF92657A68}" presName="linearFlow" presStyleCnt="0">
        <dgm:presLayoutVars>
          <dgm:dir/>
          <dgm:animLvl val="lvl"/>
          <dgm:resizeHandles val="exact"/>
        </dgm:presLayoutVars>
      </dgm:prSet>
      <dgm:spPr/>
    </dgm:pt>
    <dgm:pt modelId="{08496F1D-31CF-448A-8F1B-1F00C3545F8C}" type="pres">
      <dgm:prSet presAssocID="{6CEB43B7-265B-4529-8F49-85C03C1CA6C6}" presName="composite" presStyleCnt="0"/>
      <dgm:spPr/>
    </dgm:pt>
    <dgm:pt modelId="{791CC581-B971-4CC9-AA3D-41350422B8C8}" type="pres">
      <dgm:prSet presAssocID="{6CEB43B7-265B-4529-8F49-85C03C1CA6C6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83A1326A-97FA-46C8-8A61-79A81E21279A}" type="pres">
      <dgm:prSet presAssocID="{6CEB43B7-265B-4529-8F49-85C03C1CA6C6}" presName="descendantText" presStyleLbl="alignAcc1" presStyleIdx="0" presStyleCnt="7">
        <dgm:presLayoutVars>
          <dgm:bulletEnabled val="1"/>
        </dgm:presLayoutVars>
      </dgm:prSet>
      <dgm:spPr/>
    </dgm:pt>
    <dgm:pt modelId="{03E6018F-085F-489E-B263-0A4A451A1A9C}" type="pres">
      <dgm:prSet presAssocID="{8ED5C817-D7F3-4D8F-A69C-7325F8F98A3A}" presName="sp" presStyleCnt="0"/>
      <dgm:spPr/>
    </dgm:pt>
    <dgm:pt modelId="{713B3A7F-F360-4728-961F-FA7A9947D320}" type="pres">
      <dgm:prSet presAssocID="{1F99D7DD-B9EF-4FEA-B9AB-42B68835BAE2}" presName="composite" presStyleCnt="0"/>
      <dgm:spPr/>
    </dgm:pt>
    <dgm:pt modelId="{CA72101E-DCBB-43EC-A9F5-7B1028104E4E}" type="pres">
      <dgm:prSet presAssocID="{1F99D7DD-B9EF-4FEA-B9AB-42B68835BAE2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A03F4307-1763-4E59-947C-38E1C44EA3B4}" type="pres">
      <dgm:prSet presAssocID="{1F99D7DD-B9EF-4FEA-B9AB-42B68835BAE2}" presName="descendantText" presStyleLbl="alignAcc1" presStyleIdx="1" presStyleCnt="7">
        <dgm:presLayoutVars>
          <dgm:bulletEnabled val="1"/>
        </dgm:presLayoutVars>
      </dgm:prSet>
      <dgm:spPr/>
    </dgm:pt>
    <dgm:pt modelId="{A8217DB3-21AA-4B9E-B473-95B5D67E2922}" type="pres">
      <dgm:prSet presAssocID="{FCB9EC6E-6AB6-4119-9155-6095A9249647}" presName="sp" presStyleCnt="0"/>
      <dgm:spPr/>
    </dgm:pt>
    <dgm:pt modelId="{7EC048EF-178E-4783-921F-E38890B99207}" type="pres">
      <dgm:prSet presAssocID="{79F6155A-D359-4ED9-B198-DCF123AF7879}" presName="composite" presStyleCnt="0"/>
      <dgm:spPr/>
    </dgm:pt>
    <dgm:pt modelId="{081B13DC-5BCA-4F7D-B83A-2B91872AD9B3}" type="pres">
      <dgm:prSet presAssocID="{79F6155A-D359-4ED9-B198-DCF123AF7879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C8F4EF5A-7FE9-4C9D-9D13-53C76CBC7474}" type="pres">
      <dgm:prSet presAssocID="{79F6155A-D359-4ED9-B198-DCF123AF7879}" presName="descendantText" presStyleLbl="alignAcc1" presStyleIdx="2" presStyleCnt="7">
        <dgm:presLayoutVars>
          <dgm:bulletEnabled val="1"/>
        </dgm:presLayoutVars>
      </dgm:prSet>
      <dgm:spPr/>
    </dgm:pt>
    <dgm:pt modelId="{4457A4D5-EAC5-4622-B564-9D63152E5B60}" type="pres">
      <dgm:prSet presAssocID="{D5A301FA-3CD4-4D46-AB52-056F718E4498}" presName="sp" presStyleCnt="0"/>
      <dgm:spPr/>
    </dgm:pt>
    <dgm:pt modelId="{5757BD09-F7BC-4502-B776-1D16DE3D2DFE}" type="pres">
      <dgm:prSet presAssocID="{FBD0AFDD-8A0E-4C15-BF84-4189A9512314}" presName="composite" presStyleCnt="0"/>
      <dgm:spPr/>
    </dgm:pt>
    <dgm:pt modelId="{343468E8-7D7E-4A30-84D8-6AA018347B61}" type="pres">
      <dgm:prSet presAssocID="{FBD0AFDD-8A0E-4C15-BF84-4189A9512314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03631048-12E2-4E3C-A595-2BCCE33C5C6D}" type="pres">
      <dgm:prSet presAssocID="{FBD0AFDD-8A0E-4C15-BF84-4189A9512314}" presName="descendantText" presStyleLbl="alignAcc1" presStyleIdx="3" presStyleCnt="7">
        <dgm:presLayoutVars>
          <dgm:bulletEnabled val="1"/>
        </dgm:presLayoutVars>
      </dgm:prSet>
      <dgm:spPr/>
    </dgm:pt>
    <dgm:pt modelId="{CAD41C7B-EFBD-4717-917D-6B7AF883788D}" type="pres">
      <dgm:prSet presAssocID="{128AC914-43EB-4C2F-938C-3BB324A96036}" presName="sp" presStyleCnt="0"/>
      <dgm:spPr/>
    </dgm:pt>
    <dgm:pt modelId="{C83B7A91-82A1-4F53-8528-D36F6C8D7644}" type="pres">
      <dgm:prSet presAssocID="{4F1FFCC5-74C0-49B3-8A9D-7C9B3B095F85}" presName="composite" presStyleCnt="0"/>
      <dgm:spPr/>
    </dgm:pt>
    <dgm:pt modelId="{55832BF0-B224-4AE5-9F92-AA23D778B848}" type="pres">
      <dgm:prSet presAssocID="{4F1FFCC5-74C0-49B3-8A9D-7C9B3B095F85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CBE72089-586E-497B-9494-9F2D75F73907}" type="pres">
      <dgm:prSet presAssocID="{4F1FFCC5-74C0-49B3-8A9D-7C9B3B095F85}" presName="descendantText" presStyleLbl="alignAcc1" presStyleIdx="4" presStyleCnt="7">
        <dgm:presLayoutVars>
          <dgm:bulletEnabled val="1"/>
        </dgm:presLayoutVars>
      </dgm:prSet>
      <dgm:spPr/>
    </dgm:pt>
    <dgm:pt modelId="{1462F632-41C5-407D-B7CA-1DDD501D9E97}" type="pres">
      <dgm:prSet presAssocID="{70EED7B1-D1DE-4BBC-BF79-4624748FA862}" presName="sp" presStyleCnt="0"/>
      <dgm:spPr/>
    </dgm:pt>
    <dgm:pt modelId="{470A9089-B265-4CCF-9F68-883F0147A728}" type="pres">
      <dgm:prSet presAssocID="{E28014DA-1629-41D1-89E9-3402E2D94725}" presName="composite" presStyleCnt="0"/>
      <dgm:spPr/>
    </dgm:pt>
    <dgm:pt modelId="{AD356421-3B40-4FF2-B780-AB492AC5CD2D}" type="pres">
      <dgm:prSet presAssocID="{E28014DA-1629-41D1-89E9-3402E2D94725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E674B799-AB71-4166-979C-71C7B9A017B2}" type="pres">
      <dgm:prSet presAssocID="{E28014DA-1629-41D1-89E9-3402E2D94725}" presName="descendantText" presStyleLbl="alignAcc1" presStyleIdx="5" presStyleCnt="7">
        <dgm:presLayoutVars>
          <dgm:bulletEnabled val="1"/>
        </dgm:presLayoutVars>
      </dgm:prSet>
      <dgm:spPr/>
    </dgm:pt>
    <dgm:pt modelId="{513364A8-4036-480F-8C67-085069AAA2AD}" type="pres">
      <dgm:prSet presAssocID="{1DC3506C-C0D5-4A03-B988-009AD0AFAF11}" presName="sp" presStyleCnt="0"/>
      <dgm:spPr/>
    </dgm:pt>
    <dgm:pt modelId="{ED6FD1FD-8E29-476F-A72F-EC22D9251DC7}" type="pres">
      <dgm:prSet presAssocID="{51EEC349-AAC6-48F9-B470-612416659752}" presName="composite" presStyleCnt="0"/>
      <dgm:spPr/>
    </dgm:pt>
    <dgm:pt modelId="{2B4D47EF-228A-45F6-B694-8097D87EF0A2}" type="pres">
      <dgm:prSet presAssocID="{51EEC349-AAC6-48F9-B470-612416659752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656981A7-9A56-465E-951E-8A2B1B84638E}" type="pres">
      <dgm:prSet presAssocID="{51EEC349-AAC6-48F9-B470-612416659752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8D84D409-8BA8-45F8-9BC3-9BB9796F94F4}" srcId="{E518821D-D987-4BF3-A36C-92DF92657A68}" destId="{E28014DA-1629-41D1-89E9-3402E2D94725}" srcOrd="5" destOrd="0" parTransId="{9DFD1F21-5D55-4476-B837-784F7C3D4DB9}" sibTransId="{1DC3506C-C0D5-4A03-B988-009AD0AFAF11}"/>
    <dgm:cxn modelId="{9092400C-C868-4863-BBA8-2F91930D9FBD}" type="presOf" srcId="{E28014DA-1629-41D1-89E9-3402E2D94725}" destId="{AD356421-3B40-4FF2-B780-AB492AC5CD2D}" srcOrd="0" destOrd="0" presId="urn:microsoft.com/office/officeart/2005/8/layout/chevron2"/>
    <dgm:cxn modelId="{7C9F3D15-A1E3-43EC-B8DB-D82B5CBD36C8}" type="presOf" srcId="{8F8EE606-E202-4807-9D7A-2F66F6853E99}" destId="{CBE72089-586E-497B-9494-9F2D75F73907}" srcOrd="0" destOrd="0" presId="urn:microsoft.com/office/officeart/2005/8/layout/chevron2"/>
    <dgm:cxn modelId="{2E7BED1B-6850-4250-88A1-817B60F516F2}" type="presOf" srcId="{F019FA93-B206-4C3C-96F4-FF435C377F0A}" destId="{656981A7-9A56-465E-951E-8A2B1B84638E}" srcOrd="0" destOrd="0" presId="urn:microsoft.com/office/officeart/2005/8/layout/chevron2"/>
    <dgm:cxn modelId="{0576EB2B-448F-4058-B360-FAB90AB8FC90}" type="presOf" srcId="{21867B74-9525-43DA-AE51-D03D3D80CEA9}" destId="{E674B799-AB71-4166-979C-71C7B9A017B2}" srcOrd="0" destOrd="0" presId="urn:microsoft.com/office/officeart/2005/8/layout/chevron2"/>
    <dgm:cxn modelId="{A10C4030-D2F9-4A92-8937-47428405D7B6}" type="presOf" srcId="{B5797E40-7DDD-4BF3-B513-2385DD93632D}" destId="{83A1326A-97FA-46C8-8A61-79A81E21279A}" srcOrd="0" destOrd="0" presId="urn:microsoft.com/office/officeart/2005/8/layout/chevron2"/>
    <dgm:cxn modelId="{0DC89F36-ED98-4FE5-948C-E576D073228E}" srcId="{E28014DA-1629-41D1-89E9-3402E2D94725}" destId="{21867B74-9525-43DA-AE51-D03D3D80CEA9}" srcOrd="0" destOrd="0" parTransId="{E9D29A95-85FB-4151-96B2-AA7CB5E22223}" sibTransId="{4587A158-8DD2-45C2-B245-1FBCCED77048}"/>
    <dgm:cxn modelId="{E88C903E-D0A3-4F0A-95A7-DABBA01235F5}" srcId="{E518821D-D987-4BF3-A36C-92DF92657A68}" destId="{4F1FFCC5-74C0-49B3-8A9D-7C9B3B095F85}" srcOrd="4" destOrd="0" parTransId="{C38D6141-FFE1-4E3F-BBA0-8E828ABE7D37}" sibTransId="{70EED7B1-D1DE-4BBC-BF79-4624748FA862}"/>
    <dgm:cxn modelId="{63AC8961-3B7B-4656-8EE3-B956F1A771C2}" type="presOf" srcId="{51EEC349-AAC6-48F9-B470-612416659752}" destId="{2B4D47EF-228A-45F6-B694-8097D87EF0A2}" srcOrd="0" destOrd="0" presId="urn:microsoft.com/office/officeart/2005/8/layout/chevron2"/>
    <dgm:cxn modelId="{EE1A3565-8BA8-47FD-90EB-819540009F43}" srcId="{6CEB43B7-265B-4529-8F49-85C03C1CA6C6}" destId="{B5797E40-7DDD-4BF3-B513-2385DD93632D}" srcOrd="0" destOrd="0" parTransId="{95F4AFCF-6124-41E6-B863-AED7FB2DC434}" sibTransId="{78B017DE-A125-494D-AF08-5122F9F379D1}"/>
    <dgm:cxn modelId="{631ED368-972F-4065-94C2-C91C7C2156CD}" srcId="{E518821D-D987-4BF3-A36C-92DF92657A68}" destId="{79F6155A-D359-4ED9-B198-DCF123AF7879}" srcOrd="2" destOrd="0" parTransId="{974059D9-D66C-4B79-93DB-883DFC4AE6CD}" sibTransId="{D5A301FA-3CD4-4D46-AB52-056F718E4498}"/>
    <dgm:cxn modelId="{CF57CC4F-4E05-4B73-A7F1-1B301A82C68D}" type="presOf" srcId="{6CEB43B7-265B-4529-8F49-85C03C1CA6C6}" destId="{791CC581-B971-4CC9-AA3D-41350422B8C8}" srcOrd="0" destOrd="0" presId="urn:microsoft.com/office/officeart/2005/8/layout/chevron2"/>
    <dgm:cxn modelId="{C1BD9651-A10B-43A9-8B21-A0B551AE8DAF}" srcId="{E518821D-D987-4BF3-A36C-92DF92657A68}" destId="{1F99D7DD-B9EF-4FEA-B9AB-42B68835BAE2}" srcOrd="1" destOrd="0" parTransId="{C03D34C4-A7AC-450A-974E-58606EEA1D43}" sibTransId="{FCB9EC6E-6AB6-4119-9155-6095A9249647}"/>
    <dgm:cxn modelId="{01CBD353-9E26-440E-A35C-FD62CDA03A35}" type="presOf" srcId="{4F1FFCC5-74C0-49B3-8A9D-7C9B3B095F85}" destId="{55832BF0-B224-4AE5-9F92-AA23D778B848}" srcOrd="0" destOrd="0" presId="urn:microsoft.com/office/officeart/2005/8/layout/chevron2"/>
    <dgm:cxn modelId="{6815E857-3E55-42A9-B5B0-A767B150A1AB}" type="presOf" srcId="{E2F211D4-6A7E-4F12-BCCE-2D9DFBCD3686}" destId="{03631048-12E2-4E3C-A595-2BCCE33C5C6D}" srcOrd="0" destOrd="0" presId="urn:microsoft.com/office/officeart/2005/8/layout/chevron2"/>
    <dgm:cxn modelId="{83E6DB7F-984C-455C-A60A-2FBC8237F4B0}" srcId="{E518821D-D987-4BF3-A36C-92DF92657A68}" destId="{51EEC349-AAC6-48F9-B470-612416659752}" srcOrd="6" destOrd="0" parTransId="{6A4579F9-6D78-4C25-82ED-AD3EA65B6E07}" sibTransId="{AED5262C-4DD7-44F1-B546-9028C0CC8CC0}"/>
    <dgm:cxn modelId="{7DA23089-EFFA-4C4A-91CB-47024B98EEC7}" type="presOf" srcId="{FBD0AFDD-8A0E-4C15-BF84-4189A9512314}" destId="{343468E8-7D7E-4A30-84D8-6AA018347B61}" srcOrd="0" destOrd="0" presId="urn:microsoft.com/office/officeart/2005/8/layout/chevron2"/>
    <dgm:cxn modelId="{21D442A3-5E4B-4CC0-9F30-AB37AEE19A62}" srcId="{E518821D-D987-4BF3-A36C-92DF92657A68}" destId="{FBD0AFDD-8A0E-4C15-BF84-4189A9512314}" srcOrd="3" destOrd="0" parTransId="{7CD625F4-F056-41A9-8963-C869943AA6B1}" sibTransId="{128AC914-43EB-4C2F-938C-3BB324A96036}"/>
    <dgm:cxn modelId="{C07AA2B0-9C87-4051-8066-9EC0DB5DB1E6}" type="presOf" srcId="{1F99D7DD-B9EF-4FEA-B9AB-42B68835BAE2}" destId="{CA72101E-DCBB-43EC-A9F5-7B1028104E4E}" srcOrd="0" destOrd="0" presId="urn:microsoft.com/office/officeart/2005/8/layout/chevron2"/>
    <dgm:cxn modelId="{E6E0BFBB-82CE-42CF-A057-D4273EF16EA1}" type="presOf" srcId="{79F6155A-D359-4ED9-B198-DCF123AF7879}" destId="{081B13DC-5BCA-4F7D-B83A-2B91872AD9B3}" srcOrd="0" destOrd="0" presId="urn:microsoft.com/office/officeart/2005/8/layout/chevron2"/>
    <dgm:cxn modelId="{BF5FDEC3-1C4B-46E1-B68A-773E468680AC}" type="presOf" srcId="{E518821D-D987-4BF3-A36C-92DF92657A68}" destId="{9D165FB8-0D8B-4D49-A92D-F0FBD41FB107}" srcOrd="0" destOrd="0" presId="urn:microsoft.com/office/officeart/2005/8/layout/chevron2"/>
    <dgm:cxn modelId="{352BA1C4-D164-4239-87B4-57B04137B36B}" type="presOf" srcId="{AF0C39E9-9879-4331-A137-B31ADF6E3D21}" destId="{C8F4EF5A-7FE9-4C9D-9D13-53C76CBC7474}" srcOrd="0" destOrd="0" presId="urn:microsoft.com/office/officeart/2005/8/layout/chevron2"/>
    <dgm:cxn modelId="{F6870FD0-105C-4DA8-8380-E1D8F3F189BE}" srcId="{4F1FFCC5-74C0-49B3-8A9D-7C9B3B095F85}" destId="{8F8EE606-E202-4807-9D7A-2F66F6853E99}" srcOrd="0" destOrd="0" parTransId="{AAB73CC0-2755-435B-82F5-9521AAA6B09E}" sibTransId="{CF9AFC78-25AB-4A12-84C2-D329B8EBE0E4}"/>
    <dgm:cxn modelId="{90E81CD4-0C6C-4F99-8AC4-F1C971F7B436}" srcId="{FBD0AFDD-8A0E-4C15-BF84-4189A9512314}" destId="{E2F211D4-6A7E-4F12-BCCE-2D9DFBCD3686}" srcOrd="0" destOrd="0" parTransId="{A5BE6AB3-1266-431F-A71D-8E6089D2B538}" sibTransId="{1BB72266-E5B2-43A6-A9AC-18D4E47280BD}"/>
    <dgm:cxn modelId="{757CC4D4-E630-45E2-9D55-138F9D4A311A}" srcId="{E518821D-D987-4BF3-A36C-92DF92657A68}" destId="{6CEB43B7-265B-4529-8F49-85C03C1CA6C6}" srcOrd="0" destOrd="0" parTransId="{8C64FFB9-9598-40BD-8304-18536C8A7CAF}" sibTransId="{8ED5C817-D7F3-4D8F-A69C-7325F8F98A3A}"/>
    <dgm:cxn modelId="{2C6E63DE-ADB4-4142-A802-A09B81097E6B}" srcId="{79F6155A-D359-4ED9-B198-DCF123AF7879}" destId="{AF0C39E9-9879-4331-A137-B31ADF6E3D21}" srcOrd="0" destOrd="0" parTransId="{6F7FA226-B22D-4780-8FF0-4C351BB99CAF}" sibTransId="{9612417A-2906-4339-94D8-0873FF662B5B}"/>
    <dgm:cxn modelId="{C57056E1-301D-4A90-AC3E-247834D48B33}" type="presOf" srcId="{BE3ED701-0D75-4500-8011-62B842752AE6}" destId="{A03F4307-1763-4E59-947C-38E1C44EA3B4}" srcOrd="0" destOrd="0" presId="urn:microsoft.com/office/officeart/2005/8/layout/chevron2"/>
    <dgm:cxn modelId="{4DCDB8EF-B162-4E61-9ECF-92811EBD9EF1}" srcId="{51EEC349-AAC6-48F9-B470-612416659752}" destId="{F019FA93-B206-4C3C-96F4-FF435C377F0A}" srcOrd="0" destOrd="0" parTransId="{BE4180DA-D9DF-4787-BE5E-CC392C6CC8FF}" sibTransId="{D21ADD9C-47DD-41DA-8CFB-B596B87F4C00}"/>
    <dgm:cxn modelId="{9A6805FB-7C78-4994-A085-D11D819ACD24}" srcId="{1F99D7DD-B9EF-4FEA-B9AB-42B68835BAE2}" destId="{BE3ED701-0D75-4500-8011-62B842752AE6}" srcOrd="0" destOrd="0" parTransId="{A9A0EACC-95C8-454C-BB71-87A64777DD42}" sibTransId="{6EADAF5F-E54F-4C3C-8B97-A1D94E374FC8}"/>
    <dgm:cxn modelId="{2F9CE53F-B9FA-4BCB-A597-35E169E5E325}" type="presParOf" srcId="{9D165FB8-0D8B-4D49-A92D-F0FBD41FB107}" destId="{08496F1D-31CF-448A-8F1B-1F00C3545F8C}" srcOrd="0" destOrd="0" presId="urn:microsoft.com/office/officeart/2005/8/layout/chevron2"/>
    <dgm:cxn modelId="{F31E2D8A-1DB7-4FFA-8B9C-F6E53163FF7F}" type="presParOf" srcId="{08496F1D-31CF-448A-8F1B-1F00C3545F8C}" destId="{791CC581-B971-4CC9-AA3D-41350422B8C8}" srcOrd="0" destOrd="0" presId="urn:microsoft.com/office/officeart/2005/8/layout/chevron2"/>
    <dgm:cxn modelId="{E6485184-1BAE-470F-A0EA-8A33A0FCEB2F}" type="presParOf" srcId="{08496F1D-31CF-448A-8F1B-1F00C3545F8C}" destId="{83A1326A-97FA-46C8-8A61-79A81E21279A}" srcOrd="1" destOrd="0" presId="urn:microsoft.com/office/officeart/2005/8/layout/chevron2"/>
    <dgm:cxn modelId="{8951CF27-3CD8-488F-A24A-417A6D8C2170}" type="presParOf" srcId="{9D165FB8-0D8B-4D49-A92D-F0FBD41FB107}" destId="{03E6018F-085F-489E-B263-0A4A451A1A9C}" srcOrd="1" destOrd="0" presId="urn:microsoft.com/office/officeart/2005/8/layout/chevron2"/>
    <dgm:cxn modelId="{7B98D903-ABCC-4CDC-9D74-37C2DB74C6FB}" type="presParOf" srcId="{9D165FB8-0D8B-4D49-A92D-F0FBD41FB107}" destId="{713B3A7F-F360-4728-961F-FA7A9947D320}" srcOrd="2" destOrd="0" presId="urn:microsoft.com/office/officeart/2005/8/layout/chevron2"/>
    <dgm:cxn modelId="{F718908D-DFA8-4CCF-84EE-EFD35C7749D4}" type="presParOf" srcId="{713B3A7F-F360-4728-961F-FA7A9947D320}" destId="{CA72101E-DCBB-43EC-A9F5-7B1028104E4E}" srcOrd="0" destOrd="0" presId="urn:microsoft.com/office/officeart/2005/8/layout/chevron2"/>
    <dgm:cxn modelId="{D25A398D-8881-4821-9AEB-B0BC3D6C9EC6}" type="presParOf" srcId="{713B3A7F-F360-4728-961F-FA7A9947D320}" destId="{A03F4307-1763-4E59-947C-38E1C44EA3B4}" srcOrd="1" destOrd="0" presId="urn:microsoft.com/office/officeart/2005/8/layout/chevron2"/>
    <dgm:cxn modelId="{62DB3949-FBD6-433E-BDFD-5BF4D25DBA5D}" type="presParOf" srcId="{9D165FB8-0D8B-4D49-A92D-F0FBD41FB107}" destId="{A8217DB3-21AA-4B9E-B473-95B5D67E2922}" srcOrd="3" destOrd="0" presId="urn:microsoft.com/office/officeart/2005/8/layout/chevron2"/>
    <dgm:cxn modelId="{2CAEAD6F-D8D0-48DF-B44E-D5C96F3FDAFF}" type="presParOf" srcId="{9D165FB8-0D8B-4D49-A92D-F0FBD41FB107}" destId="{7EC048EF-178E-4783-921F-E38890B99207}" srcOrd="4" destOrd="0" presId="urn:microsoft.com/office/officeart/2005/8/layout/chevron2"/>
    <dgm:cxn modelId="{8DFD632F-8582-460B-8C5F-0E5077103271}" type="presParOf" srcId="{7EC048EF-178E-4783-921F-E38890B99207}" destId="{081B13DC-5BCA-4F7D-B83A-2B91872AD9B3}" srcOrd="0" destOrd="0" presId="urn:microsoft.com/office/officeart/2005/8/layout/chevron2"/>
    <dgm:cxn modelId="{0FD6CC5B-A767-47F4-8148-516041A0F86D}" type="presParOf" srcId="{7EC048EF-178E-4783-921F-E38890B99207}" destId="{C8F4EF5A-7FE9-4C9D-9D13-53C76CBC7474}" srcOrd="1" destOrd="0" presId="urn:microsoft.com/office/officeart/2005/8/layout/chevron2"/>
    <dgm:cxn modelId="{2EECEFAB-A731-4D63-94B7-3EA997480C1A}" type="presParOf" srcId="{9D165FB8-0D8B-4D49-A92D-F0FBD41FB107}" destId="{4457A4D5-EAC5-4622-B564-9D63152E5B60}" srcOrd="5" destOrd="0" presId="urn:microsoft.com/office/officeart/2005/8/layout/chevron2"/>
    <dgm:cxn modelId="{16B4C490-2E48-4DE2-AE24-34CEC76E4B7E}" type="presParOf" srcId="{9D165FB8-0D8B-4D49-A92D-F0FBD41FB107}" destId="{5757BD09-F7BC-4502-B776-1D16DE3D2DFE}" srcOrd="6" destOrd="0" presId="urn:microsoft.com/office/officeart/2005/8/layout/chevron2"/>
    <dgm:cxn modelId="{96491071-3626-47B9-869C-6A3EC7F178E3}" type="presParOf" srcId="{5757BD09-F7BC-4502-B776-1D16DE3D2DFE}" destId="{343468E8-7D7E-4A30-84D8-6AA018347B61}" srcOrd="0" destOrd="0" presId="urn:microsoft.com/office/officeart/2005/8/layout/chevron2"/>
    <dgm:cxn modelId="{5B4F31BD-CFFB-44DE-BCE0-CBDDA21B87B3}" type="presParOf" srcId="{5757BD09-F7BC-4502-B776-1D16DE3D2DFE}" destId="{03631048-12E2-4E3C-A595-2BCCE33C5C6D}" srcOrd="1" destOrd="0" presId="urn:microsoft.com/office/officeart/2005/8/layout/chevron2"/>
    <dgm:cxn modelId="{27200792-1A1C-40A7-9DB2-F48E34DD065A}" type="presParOf" srcId="{9D165FB8-0D8B-4D49-A92D-F0FBD41FB107}" destId="{CAD41C7B-EFBD-4717-917D-6B7AF883788D}" srcOrd="7" destOrd="0" presId="urn:microsoft.com/office/officeart/2005/8/layout/chevron2"/>
    <dgm:cxn modelId="{040CAA58-F763-4195-BDA9-1ABBE7EA8313}" type="presParOf" srcId="{9D165FB8-0D8B-4D49-A92D-F0FBD41FB107}" destId="{C83B7A91-82A1-4F53-8528-D36F6C8D7644}" srcOrd="8" destOrd="0" presId="urn:microsoft.com/office/officeart/2005/8/layout/chevron2"/>
    <dgm:cxn modelId="{23776E10-B4E1-405C-9251-BE0F1A7141B7}" type="presParOf" srcId="{C83B7A91-82A1-4F53-8528-D36F6C8D7644}" destId="{55832BF0-B224-4AE5-9F92-AA23D778B848}" srcOrd="0" destOrd="0" presId="urn:microsoft.com/office/officeart/2005/8/layout/chevron2"/>
    <dgm:cxn modelId="{932462F1-996E-4E20-B68F-5E9059B81A42}" type="presParOf" srcId="{C83B7A91-82A1-4F53-8528-D36F6C8D7644}" destId="{CBE72089-586E-497B-9494-9F2D75F73907}" srcOrd="1" destOrd="0" presId="urn:microsoft.com/office/officeart/2005/8/layout/chevron2"/>
    <dgm:cxn modelId="{D0FB1762-61F7-413A-AFB8-25770ED7660F}" type="presParOf" srcId="{9D165FB8-0D8B-4D49-A92D-F0FBD41FB107}" destId="{1462F632-41C5-407D-B7CA-1DDD501D9E97}" srcOrd="9" destOrd="0" presId="urn:microsoft.com/office/officeart/2005/8/layout/chevron2"/>
    <dgm:cxn modelId="{1614DCE8-42CB-406D-84D0-7DC27C79AF47}" type="presParOf" srcId="{9D165FB8-0D8B-4D49-A92D-F0FBD41FB107}" destId="{470A9089-B265-4CCF-9F68-883F0147A728}" srcOrd="10" destOrd="0" presId="urn:microsoft.com/office/officeart/2005/8/layout/chevron2"/>
    <dgm:cxn modelId="{ABA2C028-3A46-4F55-B257-41CCCA3A31F8}" type="presParOf" srcId="{470A9089-B265-4CCF-9F68-883F0147A728}" destId="{AD356421-3B40-4FF2-B780-AB492AC5CD2D}" srcOrd="0" destOrd="0" presId="urn:microsoft.com/office/officeart/2005/8/layout/chevron2"/>
    <dgm:cxn modelId="{B5C4E864-3211-47F2-9BC5-16EB7A3C2C6B}" type="presParOf" srcId="{470A9089-B265-4CCF-9F68-883F0147A728}" destId="{E674B799-AB71-4166-979C-71C7B9A017B2}" srcOrd="1" destOrd="0" presId="urn:microsoft.com/office/officeart/2005/8/layout/chevron2"/>
    <dgm:cxn modelId="{C9362D26-319F-43C2-B94B-BC9E534F9913}" type="presParOf" srcId="{9D165FB8-0D8B-4D49-A92D-F0FBD41FB107}" destId="{513364A8-4036-480F-8C67-085069AAA2AD}" srcOrd="11" destOrd="0" presId="urn:microsoft.com/office/officeart/2005/8/layout/chevron2"/>
    <dgm:cxn modelId="{3A9BCE5E-5F5D-4041-AA9C-589BFD155BD6}" type="presParOf" srcId="{9D165FB8-0D8B-4D49-A92D-F0FBD41FB107}" destId="{ED6FD1FD-8E29-476F-A72F-EC22D9251DC7}" srcOrd="12" destOrd="0" presId="urn:microsoft.com/office/officeart/2005/8/layout/chevron2"/>
    <dgm:cxn modelId="{28ACD26F-ABF8-4DF1-A6FD-6913467F9985}" type="presParOf" srcId="{ED6FD1FD-8E29-476F-A72F-EC22D9251DC7}" destId="{2B4D47EF-228A-45F6-B694-8097D87EF0A2}" srcOrd="0" destOrd="0" presId="urn:microsoft.com/office/officeart/2005/8/layout/chevron2"/>
    <dgm:cxn modelId="{8C27D650-7DBF-4D7F-B779-7270942F1B1C}" type="presParOf" srcId="{ED6FD1FD-8E29-476F-A72F-EC22D9251DC7}" destId="{656981A7-9A56-465E-951E-8A2B1B84638E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18821D-D987-4BF3-A36C-92DF92657A68}" type="doc">
      <dgm:prSet loTypeId="urn:microsoft.com/office/officeart/2005/8/layout/chevron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CEB43B7-265B-4529-8F49-85C03C1CA6C6}">
      <dgm:prSet phldrT="[Текст]"/>
      <dgm:spPr/>
      <dgm:t>
        <a:bodyPr/>
        <a:lstStyle/>
        <a:p>
          <a:r>
            <a:rPr lang="ru-RU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</a:t>
          </a:r>
        </a:p>
      </dgm:t>
    </dgm:pt>
    <dgm:pt modelId="{8C64FFB9-9598-40BD-8304-18536C8A7CAF}" type="parTrans" cxnId="{757CC4D4-E630-45E2-9D55-138F9D4A311A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8ED5C817-D7F3-4D8F-A69C-7325F8F98A3A}" type="sibTrans" cxnId="{757CC4D4-E630-45E2-9D55-138F9D4A311A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B5797E40-7DDD-4BF3-B513-2385DD93632D}">
      <dgm:prSet phldrT="[Текст]"/>
      <dgm:spPr>
        <a:noFill/>
      </dgm:spPr>
      <dgm:t>
        <a:bodyPr/>
        <a:lstStyle/>
        <a:p>
          <a:r>
            <a:rPr lang="ru-RU" b="1" i="0" dirty="0">
              <a:latin typeface="Times New Roman" pitchFamily="18" charset="0"/>
              <a:cs typeface="Times New Roman" pitchFamily="18" charset="0"/>
            </a:rPr>
            <a:t>АРХИТЕКТОР</a:t>
          </a:r>
        </a:p>
      </dgm:t>
    </dgm:pt>
    <dgm:pt modelId="{95F4AFCF-6124-41E6-B863-AED7FB2DC434}" type="parTrans" cxnId="{EE1A3565-8BA8-47FD-90EB-819540009F43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78B017DE-A125-494D-AF08-5122F9F379D1}" type="sibTrans" cxnId="{EE1A3565-8BA8-47FD-90EB-819540009F43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1F99D7DD-B9EF-4FEA-B9AB-42B68835BAE2}">
      <dgm:prSet phldrT="[Текст]"/>
      <dgm:spPr/>
      <dgm:t>
        <a:bodyPr/>
        <a:lstStyle/>
        <a:p>
          <a:r>
            <a:rPr lang="ru-RU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</a:t>
          </a:r>
        </a:p>
      </dgm:t>
    </dgm:pt>
    <dgm:pt modelId="{C03D34C4-A7AC-450A-974E-58606EEA1D43}" type="parTrans" cxnId="{C1BD9651-A10B-43A9-8B21-A0B551AE8DAF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FCB9EC6E-6AB6-4119-9155-6095A9249647}" type="sibTrans" cxnId="{C1BD9651-A10B-43A9-8B21-A0B551AE8DAF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BE3ED701-0D75-4500-8011-62B842752AE6}">
      <dgm:prSet phldrT="[Текст]"/>
      <dgm:spPr>
        <a:noFill/>
      </dgm:spPr>
      <dgm:t>
        <a:bodyPr/>
        <a:lstStyle/>
        <a:p>
          <a:r>
            <a:rPr lang="ru-RU" b="1" i="0" dirty="0">
              <a:latin typeface="Times New Roman" pitchFamily="18" charset="0"/>
              <a:cs typeface="Times New Roman" pitchFamily="18" charset="0"/>
            </a:rPr>
            <a:t>АСТРОНОМ</a:t>
          </a:r>
        </a:p>
      </dgm:t>
    </dgm:pt>
    <dgm:pt modelId="{A9A0EACC-95C8-454C-BB71-87A64777DD42}" type="parTrans" cxnId="{9A6805FB-7C78-4994-A085-D11D819ACD24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6EADAF5F-E54F-4C3C-8B97-A1D94E374FC8}" type="sibTrans" cxnId="{9A6805FB-7C78-4994-A085-D11D819ACD24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79F6155A-D359-4ED9-B198-DCF123AF7879}">
      <dgm:prSet phldrT="[Текст]"/>
      <dgm:spPr/>
      <dgm:t>
        <a:bodyPr/>
        <a:lstStyle/>
        <a:p>
          <a:r>
            <a:rPr lang="ru-RU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</a:t>
          </a:r>
        </a:p>
      </dgm:t>
    </dgm:pt>
    <dgm:pt modelId="{974059D9-D66C-4B79-93DB-883DFC4AE6CD}" type="parTrans" cxnId="{631ED368-972F-4065-94C2-C91C7C2156CD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D5A301FA-3CD4-4D46-AB52-056F718E4498}" type="sibTrans" cxnId="{631ED368-972F-4065-94C2-C91C7C2156CD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AF0C39E9-9879-4331-A137-B31ADF6E3D21}">
      <dgm:prSet phldrT="[Текст]"/>
      <dgm:spPr>
        <a:noFill/>
      </dgm:spPr>
      <dgm:t>
        <a:bodyPr/>
        <a:lstStyle/>
        <a:p>
          <a:r>
            <a:rPr lang="ru-RU" b="1" i="0" dirty="0">
              <a:latin typeface="Times New Roman" pitchFamily="18" charset="0"/>
              <a:cs typeface="Times New Roman" pitchFamily="18" charset="0"/>
            </a:rPr>
            <a:t>ДИЗАЙНЕР</a:t>
          </a:r>
        </a:p>
      </dgm:t>
    </dgm:pt>
    <dgm:pt modelId="{6F7FA226-B22D-4780-8FF0-4C351BB99CAF}" type="parTrans" cxnId="{2C6E63DE-ADB4-4142-A802-A09B81097E6B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9612417A-2906-4339-94D8-0873FF662B5B}" type="sibTrans" cxnId="{2C6E63DE-ADB4-4142-A802-A09B81097E6B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FBD0AFDD-8A0E-4C15-BF84-4189A9512314}">
      <dgm:prSet phldrT="[Текст]"/>
      <dgm:spPr/>
      <dgm:t>
        <a:bodyPr/>
        <a:lstStyle/>
        <a:p>
          <a:r>
            <a:rPr lang="ru-RU" b="1" i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</a:t>
          </a:r>
          <a:endParaRPr lang="ru-RU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D625F4-F056-41A9-8963-C869943AA6B1}" type="parTrans" cxnId="{21D442A3-5E4B-4CC0-9F30-AB37AEE19A62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128AC914-43EB-4C2F-938C-3BB324A96036}" type="sibTrans" cxnId="{21D442A3-5E4B-4CC0-9F30-AB37AEE19A62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4F1FFCC5-74C0-49B3-8A9D-7C9B3B095F85}">
      <dgm:prSet phldrT="[Текст]"/>
      <dgm:spPr/>
      <dgm:t>
        <a:bodyPr/>
        <a:lstStyle/>
        <a:p>
          <a:r>
            <a:rPr lang="ru-RU" b="1" i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5.</a:t>
          </a:r>
          <a:endParaRPr lang="ru-RU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8D6141-FFE1-4E3F-BBA0-8E828ABE7D37}" type="parTrans" cxnId="{E88C903E-D0A3-4F0A-95A7-DABBA01235F5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70EED7B1-D1DE-4BBC-BF79-4624748FA862}" type="sibTrans" cxnId="{E88C903E-D0A3-4F0A-95A7-DABBA01235F5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E2F211D4-6A7E-4F12-BCCE-2D9DFBCD3686}">
      <dgm:prSet phldrT="[Текст]"/>
      <dgm:spPr>
        <a:noFill/>
      </dgm:spPr>
      <dgm:t>
        <a:bodyPr/>
        <a:lstStyle/>
        <a:p>
          <a:r>
            <a:rPr lang="ru-RU" b="1" i="0" dirty="0">
              <a:latin typeface="Times New Roman" pitchFamily="18" charset="0"/>
              <a:cs typeface="Times New Roman" pitchFamily="18" charset="0"/>
            </a:rPr>
            <a:t>ИНЖЕНЕР-КОНСТРУКТОР</a:t>
          </a:r>
        </a:p>
      </dgm:t>
    </dgm:pt>
    <dgm:pt modelId="{A5BE6AB3-1266-431F-A71D-8E6089D2B538}" type="parTrans" cxnId="{90E81CD4-0C6C-4F99-8AC4-F1C971F7B436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1BB72266-E5B2-43A6-A9AC-18D4E47280BD}" type="sibTrans" cxnId="{90E81CD4-0C6C-4F99-8AC4-F1C971F7B436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E28014DA-1629-41D1-89E9-3402E2D94725}">
      <dgm:prSet phldrT="[Текст]"/>
      <dgm:spPr/>
      <dgm:t>
        <a:bodyPr/>
        <a:lstStyle/>
        <a:p>
          <a:r>
            <a:rPr lang="ru-RU" b="1" i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6.</a:t>
          </a:r>
          <a:endParaRPr lang="ru-RU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FD1F21-5D55-4476-B837-784F7C3D4DB9}" type="parTrans" cxnId="{8D84D409-8BA8-45F8-9BC3-9BB9796F94F4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1DC3506C-C0D5-4A03-B988-009AD0AFAF11}" type="sibTrans" cxnId="{8D84D409-8BA8-45F8-9BC3-9BB9796F94F4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8F8EE606-E202-4807-9D7A-2F66F6853E99}">
      <dgm:prSet phldrT="[Текст]"/>
      <dgm:spPr>
        <a:noFill/>
      </dgm:spPr>
      <dgm:t>
        <a:bodyPr/>
        <a:lstStyle/>
        <a:p>
          <a:r>
            <a:rPr lang="ru-RU" b="1" i="0" dirty="0">
              <a:latin typeface="Times New Roman" pitchFamily="18" charset="0"/>
              <a:cs typeface="Times New Roman" pitchFamily="18" charset="0"/>
            </a:rPr>
            <a:t>МОДЕЛЬЕР</a:t>
          </a:r>
        </a:p>
      </dgm:t>
    </dgm:pt>
    <dgm:pt modelId="{AAB73CC0-2755-435B-82F5-9521AAA6B09E}" type="parTrans" cxnId="{F6870FD0-105C-4DA8-8380-E1D8F3F189BE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CF9AFC78-25AB-4A12-84C2-D329B8EBE0E4}" type="sibTrans" cxnId="{F6870FD0-105C-4DA8-8380-E1D8F3F189BE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21867B74-9525-43DA-AE51-D03D3D80CEA9}">
      <dgm:prSet phldrT="[Текст]"/>
      <dgm:spPr>
        <a:noFill/>
      </dgm:spPr>
      <dgm:t>
        <a:bodyPr/>
        <a:lstStyle/>
        <a:p>
          <a:r>
            <a:rPr lang="ru-RU" b="1" i="0" dirty="0">
              <a:latin typeface="Times New Roman" pitchFamily="18" charset="0"/>
              <a:cs typeface="Times New Roman" pitchFamily="18" charset="0"/>
            </a:rPr>
            <a:t>ПИЛОТ</a:t>
          </a:r>
        </a:p>
      </dgm:t>
    </dgm:pt>
    <dgm:pt modelId="{E9D29A95-85FB-4151-96B2-AA7CB5E22223}" type="parTrans" cxnId="{0DC89F36-ED98-4FE5-948C-E576D073228E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4587A158-8DD2-45C2-B245-1FBCCED77048}" type="sibTrans" cxnId="{0DC89F36-ED98-4FE5-948C-E576D073228E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51EEC349-AAC6-48F9-B470-612416659752}">
      <dgm:prSet phldrT="[Текст]"/>
      <dgm:spPr/>
      <dgm:t>
        <a:bodyPr/>
        <a:lstStyle/>
        <a:p>
          <a:r>
            <a:rPr lang="ru-RU" b="1" i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7.</a:t>
          </a:r>
          <a:endParaRPr lang="ru-RU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4579F9-6D78-4C25-82ED-AD3EA65B6E07}" type="parTrans" cxnId="{83E6DB7F-984C-455C-A60A-2FBC8237F4B0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AED5262C-4DD7-44F1-B546-9028C0CC8CC0}" type="sibTrans" cxnId="{83E6DB7F-984C-455C-A60A-2FBC8237F4B0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F019FA93-B206-4C3C-96F4-FF435C377F0A}">
      <dgm:prSet phldrT="[Текст]"/>
      <dgm:spPr>
        <a:noFill/>
      </dgm:spPr>
      <dgm:t>
        <a:bodyPr/>
        <a:lstStyle/>
        <a:p>
          <a:r>
            <a:rPr lang="ru-RU" b="1" i="0" dirty="0">
              <a:latin typeface="Times New Roman" pitchFamily="18" charset="0"/>
              <a:cs typeface="Times New Roman" pitchFamily="18" charset="0"/>
            </a:rPr>
            <a:t>УЧЕНЫЙ</a:t>
          </a:r>
        </a:p>
      </dgm:t>
    </dgm:pt>
    <dgm:pt modelId="{BE4180DA-D9DF-4787-BE5E-CC392C6CC8FF}" type="parTrans" cxnId="{4DCDB8EF-B162-4E61-9ECF-92811EBD9EF1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D21ADD9C-47DD-41DA-8CFB-B596B87F4C00}" type="sibTrans" cxnId="{4DCDB8EF-B162-4E61-9ECF-92811EBD9EF1}">
      <dgm:prSet/>
      <dgm:spPr/>
      <dgm:t>
        <a:bodyPr/>
        <a:lstStyle/>
        <a:p>
          <a:endParaRPr lang="ru-RU" b="1" i="0">
            <a:latin typeface="Times New Roman" pitchFamily="18" charset="0"/>
            <a:cs typeface="Times New Roman" pitchFamily="18" charset="0"/>
          </a:endParaRPr>
        </a:p>
      </dgm:t>
    </dgm:pt>
    <dgm:pt modelId="{8714E867-33EF-4EBE-9024-923ED3C7CE94}">
      <dgm:prSet phldrT="[Текст]"/>
      <dgm:spPr/>
      <dgm:t>
        <a:bodyPr/>
        <a:lstStyle/>
        <a:p>
          <a:r>
            <a:rPr lang="ru-RU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8.</a:t>
          </a:r>
        </a:p>
      </dgm:t>
    </dgm:pt>
    <dgm:pt modelId="{7FF7DB41-2970-4B33-9C04-996B5DE8BA13}" type="parTrans" cxnId="{BC3C5071-4C7B-4C4A-B3C8-27AE806728AF}">
      <dgm:prSet/>
      <dgm:spPr/>
      <dgm:t>
        <a:bodyPr/>
        <a:lstStyle/>
        <a:p>
          <a:endParaRPr lang="ru-RU" b="1" i="0"/>
        </a:p>
      </dgm:t>
    </dgm:pt>
    <dgm:pt modelId="{47502C11-BDBA-4EC5-8C17-FD41BC81EAF0}" type="sibTrans" cxnId="{BC3C5071-4C7B-4C4A-B3C8-27AE806728AF}">
      <dgm:prSet/>
      <dgm:spPr/>
      <dgm:t>
        <a:bodyPr/>
        <a:lstStyle/>
        <a:p>
          <a:endParaRPr lang="ru-RU" b="1" i="0"/>
        </a:p>
      </dgm:t>
    </dgm:pt>
    <dgm:pt modelId="{68589914-EDA9-456D-899B-533E69C67815}">
      <dgm:prSet phldrT="[Текст]"/>
      <dgm:spPr>
        <a:noFill/>
      </dgm:spPr>
      <dgm:t>
        <a:bodyPr/>
        <a:lstStyle/>
        <a:p>
          <a:r>
            <a:rPr lang="ru-RU" b="1" i="0" dirty="0">
              <a:latin typeface="Times New Roman" pitchFamily="18" charset="0"/>
              <a:cs typeface="Times New Roman" pitchFamily="18" charset="0"/>
            </a:rPr>
            <a:t>ХУДОЖНИК</a:t>
          </a:r>
        </a:p>
      </dgm:t>
    </dgm:pt>
    <dgm:pt modelId="{2CDC54E2-60DE-43B8-8004-1D26CADD4916}" type="parTrans" cxnId="{BCD26022-9AD1-4665-A69E-1DD66EB1B60D}">
      <dgm:prSet/>
      <dgm:spPr/>
      <dgm:t>
        <a:bodyPr/>
        <a:lstStyle/>
        <a:p>
          <a:endParaRPr lang="ru-RU" b="1" i="0"/>
        </a:p>
      </dgm:t>
    </dgm:pt>
    <dgm:pt modelId="{85CC395F-14A0-4BF3-AE0E-A7ECDA0D0902}" type="sibTrans" cxnId="{BCD26022-9AD1-4665-A69E-1DD66EB1B60D}">
      <dgm:prSet/>
      <dgm:spPr/>
      <dgm:t>
        <a:bodyPr/>
        <a:lstStyle/>
        <a:p>
          <a:endParaRPr lang="ru-RU" b="1" i="0"/>
        </a:p>
      </dgm:t>
    </dgm:pt>
    <dgm:pt modelId="{9D165FB8-0D8B-4D49-A92D-F0FBD41FB107}" type="pres">
      <dgm:prSet presAssocID="{E518821D-D987-4BF3-A36C-92DF92657A68}" presName="linearFlow" presStyleCnt="0">
        <dgm:presLayoutVars>
          <dgm:dir/>
          <dgm:animLvl val="lvl"/>
          <dgm:resizeHandles val="exact"/>
        </dgm:presLayoutVars>
      </dgm:prSet>
      <dgm:spPr/>
    </dgm:pt>
    <dgm:pt modelId="{08496F1D-31CF-448A-8F1B-1F00C3545F8C}" type="pres">
      <dgm:prSet presAssocID="{6CEB43B7-265B-4529-8F49-85C03C1CA6C6}" presName="composite" presStyleCnt="0"/>
      <dgm:spPr/>
    </dgm:pt>
    <dgm:pt modelId="{791CC581-B971-4CC9-AA3D-41350422B8C8}" type="pres">
      <dgm:prSet presAssocID="{6CEB43B7-265B-4529-8F49-85C03C1CA6C6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83A1326A-97FA-46C8-8A61-79A81E21279A}" type="pres">
      <dgm:prSet presAssocID="{6CEB43B7-265B-4529-8F49-85C03C1CA6C6}" presName="descendantText" presStyleLbl="alignAcc1" presStyleIdx="0" presStyleCnt="8">
        <dgm:presLayoutVars>
          <dgm:bulletEnabled val="1"/>
        </dgm:presLayoutVars>
      </dgm:prSet>
      <dgm:spPr/>
    </dgm:pt>
    <dgm:pt modelId="{03E6018F-085F-489E-B263-0A4A451A1A9C}" type="pres">
      <dgm:prSet presAssocID="{8ED5C817-D7F3-4D8F-A69C-7325F8F98A3A}" presName="sp" presStyleCnt="0"/>
      <dgm:spPr/>
    </dgm:pt>
    <dgm:pt modelId="{713B3A7F-F360-4728-961F-FA7A9947D320}" type="pres">
      <dgm:prSet presAssocID="{1F99D7DD-B9EF-4FEA-B9AB-42B68835BAE2}" presName="composite" presStyleCnt="0"/>
      <dgm:spPr/>
    </dgm:pt>
    <dgm:pt modelId="{CA72101E-DCBB-43EC-A9F5-7B1028104E4E}" type="pres">
      <dgm:prSet presAssocID="{1F99D7DD-B9EF-4FEA-B9AB-42B68835BAE2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A03F4307-1763-4E59-947C-38E1C44EA3B4}" type="pres">
      <dgm:prSet presAssocID="{1F99D7DD-B9EF-4FEA-B9AB-42B68835BAE2}" presName="descendantText" presStyleLbl="alignAcc1" presStyleIdx="1" presStyleCnt="8">
        <dgm:presLayoutVars>
          <dgm:bulletEnabled val="1"/>
        </dgm:presLayoutVars>
      </dgm:prSet>
      <dgm:spPr/>
    </dgm:pt>
    <dgm:pt modelId="{A8217DB3-21AA-4B9E-B473-95B5D67E2922}" type="pres">
      <dgm:prSet presAssocID="{FCB9EC6E-6AB6-4119-9155-6095A9249647}" presName="sp" presStyleCnt="0"/>
      <dgm:spPr/>
    </dgm:pt>
    <dgm:pt modelId="{7EC048EF-178E-4783-921F-E38890B99207}" type="pres">
      <dgm:prSet presAssocID="{79F6155A-D359-4ED9-B198-DCF123AF7879}" presName="composite" presStyleCnt="0"/>
      <dgm:spPr/>
    </dgm:pt>
    <dgm:pt modelId="{081B13DC-5BCA-4F7D-B83A-2B91872AD9B3}" type="pres">
      <dgm:prSet presAssocID="{79F6155A-D359-4ED9-B198-DCF123AF7879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C8F4EF5A-7FE9-4C9D-9D13-53C76CBC7474}" type="pres">
      <dgm:prSet presAssocID="{79F6155A-D359-4ED9-B198-DCF123AF7879}" presName="descendantText" presStyleLbl="alignAcc1" presStyleIdx="2" presStyleCnt="8">
        <dgm:presLayoutVars>
          <dgm:bulletEnabled val="1"/>
        </dgm:presLayoutVars>
      </dgm:prSet>
      <dgm:spPr/>
    </dgm:pt>
    <dgm:pt modelId="{4457A4D5-EAC5-4622-B564-9D63152E5B60}" type="pres">
      <dgm:prSet presAssocID="{D5A301FA-3CD4-4D46-AB52-056F718E4498}" presName="sp" presStyleCnt="0"/>
      <dgm:spPr/>
    </dgm:pt>
    <dgm:pt modelId="{5757BD09-F7BC-4502-B776-1D16DE3D2DFE}" type="pres">
      <dgm:prSet presAssocID="{FBD0AFDD-8A0E-4C15-BF84-4189A9512314}" presName="composite" presStyleCnt="0"/>
      <dgm:spPr/>
    </dgm:pt>
    <dgm:pt modelId="{343468E8-7D7E-4A30-84D8-6AA018347B61}" type="pres">
      <dgm:prSet presAssocID="{FBD0AFDD-8A0E-4C15-BF84-4189A9512314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03631048-12E2-4E3C-A595-2BCCE33C5C6D}" type="pres">
      <dgm:prSet presAssocID="{FBD0AFDD-8A0E-4C15-BF84-4189A9512314}" presName="descendantText" presStyleLbl="alignAcc1" presStyleIdx="3" presStyleCnt="8">
        <dgm:presLayoutVars>
          <dgm:bulletEnabled val="1"/>
        </dgm:presLayoutVars>
      </dgm:prSet>
      <dgm:spPr/>
    </dgm:pt>
    <dgm:pt modelId="{CAD41C7B-EFBD-4717-917D-6B7AF883788D}" type="pres">
      <dgm:prSet presAssocID="{128AC914-43EB-4C2F-938C-3BB324A96036}" presName="sp" presStyleCnt="0"/>
      <dgm:spPr/>
    </dgm:pt>
    <dgm:pt modelId="{C83B7A91-82A1-4F53-8528-D36F6C8D7644}" type="pres">
      <dgm:prSet presAssocID="{4F1FFCC5-74C0-49B3-8A9D-7C9B3B095F85}" presName="composite" presStyleCnt="0"/>
      <dgm:spPr/>
    </dgm:pt>
    <dgm:pt modelId="{55832BF0-B224-4AE5-9F92-AA23D778B848}" type="pres">
      <dgm:prSet presAssocID="{4F1FFCC5-74C0-49B3-8A9D-7C9B3B095F85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CBE72089-586E-497B-9494-9F2D75F73907}" type="pres">
      <dgm:prSet presAssocID="{4F1FFCC5-74C0-49B3-8A9D-7C9B3B095F85}" presName="descendantText" presStyleLbl="alignAcc1" presStyleIdx="4" presStyleCnt="8">
        <dgm:presLayoutVars>
          <dgm:bulletEnabled val="1"/>
        </dgm:presLayoutVars>
      </dgm:prSet>
      <dgm:spPr/>
    </dgm:pt>
    <dgm:pt modelId="{1462F632-41C5-407D-B7CA-1DDD501D9E97}" type="pres">
      <dgm:prSet presAssocID="{70EED7B1-D1DE-4BBC-BF79-4624748FA862}" presName="sp" presStyleCnt="0"/>
      <dgm:spPr/>
    </dgm:pt>
    <dgm:pt modelId="{470A9089-B265-4CCF-9F68-883F0147A728}" type="pres">
      <dgm:prSet presAssocID="{E28014DA-1629-41D1-89E9-3402E2D94725}" presName="composite" presStyleCnt="0"/>
      <dgm:spPr/>
    </dgm:pt>
    <dgm:pt modelId="{AD356421-3B40-4FF2-B780-AB492AC5CD2D}" type="pres">
      <dgm:prSet presAssocID="{E28014DA-1629-41D1-89E9-3402E2D94725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E674B799-AB71-4166-979C-71C7B9A017B2}" type="pres">
      <dgm:prSet presAssocID="{E28014DA-1629-41D1-89E9-3402E2D94725}" presName="descendantText" presStyleLbl="alignAcc1" presStyleIdx="5" presStyleCnt="8">
        <dgm:presLayoutVars>
          <dgm:bulletEnabled val="1"/>
        </dgm:presLayoutVars>
      </dgm:prSet>
      <dgm:spPr/>
    </dgm:pt>
    <dgm:pt modelId="{513364A8-4036-480F-8C67-085069AAA2AD}" type="pres">
      <dgm:prSet presAssocID="{1DC3506C-C0D5-4A03-B988-009AD0AFAF11}" presName="sp" presStyleCnt="0"/>
      <dgm:spPr/>
    </dgm:pt>
    <dgm:pt modelId="{ED6FD1FD-8E29-476F-A72F-EC22D9251DC7}" type="pres">
      <dgm:prSet presAssocID="{51EEC349-AAC6-48F9-B470-612416659752}" presName="composite" presStyleCnt="0"/>
      <dgm:spPr/>
    </dgm:pt>
    <dgm:pt modelId="{2B4D47EF-228A-45F6-B694-8097D87EF0A2}" type="pres">
      <dgm:prSet presAssocID="{51EEC349-AAC6-48F9-B470-612416659752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656981A7-9A56-465E-951E-8A2B1B84638E}" type="pres">
      <dgm:prSet presAssocID="{51EEC349-AAC6-48F9-B470-612416659752}" presName="descendantText" presStyleLbl="alignAcc1" presStyleIdx="6" presStyleCnt="8">
        <dgm:presLayoutVars>
          <dgm:bulletEnabled val="1"/>
        </dgm:presLayoutVars>
      </dgm:prSet>
      <dgm:spPr/>
    </dgm:pt>
    <dgm:pt modelId="{08B37839-EFB9-4E55-9251-44F76240C9A4}" type="pres">
      <dgm:prSet presAssocID="{AED5262C-4DD7-44F1-B546-9028C0CC8CC0}" presName="sp" presStyleCnt="0"/>
      <dgm:spPr/>
    </dgm:pt>
    <dgm:pt modelId="{D3E4BEE6-4F36-43B7-84B2-8F2C87EA9F62}" type="pres">
      <dgm:prSet presAssocID="{8714E867-33EF-4EBE-9024-923ED3C7CE94}" presName="composite" presStyleCnt="0"/>
      <dgm:spPr/>
    </dgm:pt>
    <dgm:pt modelId="{D2958BBE-007C-43B3-8765-100D027AD683}" type="pres">
      <dgm:prSet presAssocID="{8714E867-33EF-4EBE-9024-923ED3C7CE94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EEC16D56-623F-4829-8C2E-576BA16CFCA8}" type="pres">
      <dgm:prSet presAssocID="{8714E867-33EF-4EBE-9024-923ED3C7CE94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8D84D409-8BA8-45F8-9BC3-9BB9796F94F4}" srcId="{E518821D-D987-4BF3-A36C-92DF92657A68}" destId="{E28014DA-1629-41D1-89E9-3402E2D94725}" srcOrd="5" destOrd="0" parTransId="{9DFD1F21-5D55-4476-B837-784F7C3D4DB9}" sibTransId="{1DC3506C-C0D5-4A03-B988-009AD0AFAF11}"/>
    <dgm:cxn modelId="{D87BB210-203F-4908-A093-A3175A7449D8}" type="presOf" srcId="{E518821D-D987-4BF3-A36C-92DF92657A68}" destId="{9D165FB8-0D8B-4D49-A92D-F0FBD41FB107}" srcOrd="0" destOrd="0" presId="urn:microsoft.com/office/officeart/2005/8/layout/chevron2"/>
    <dgm:cxn modelId="{E64A5F18-0253-4C1C-B5ED-A1D5766A7F4A}" type="presOf" srcId="{BE3ED701-0D75-4500-8011-62B842752AE6}" destId="{A03F4307-1763-4E59-947C-38E1C44EA3B4}" srcOrd="0" destOrd="0" presId="urn:microsoft.com/office/officeart/2005/8/layout/chevron2"/>
    <dgm:cxn modelId="{2493CE21-08FF-41C1-AF6A-E3A272094F0A}" type="presOf" srcId="{1F99D7DD-B9EF-4FEA-B9AB-42B68835BAE2}" destId="{CA72101E-DCBB-43EC-A9F5-7B1028104E4E}" srcOrd="0" destOrd="0" presId="urn:microsoft.com/office/officeart/2005/8/layout/chevron2"/>
    <dgm:cxn modelId="{BCD26022-9AD1-4665-A69E-1DD66EB1B60D}" srcId="{8714E867-33EF-4EBE-9024-923ED3C7CE94}" destId="{68589914-EDA9-456D-899B-533E69C67815}" srcOrd="0" destOrd="0" parTransId="{2CDC54E2-60DE-43B8-8004-1D26CADD4916}" sibTransId="{85CC395F-14A0-4BF3-AE0E-A7ECDA0D0902}"/>
    <dgm:cxn modelId="{F387AE25-5F1A-436E-97A7-427F308588DC}" type="presOf" srcId="{8714E867-33EF-4EBE-9024-923ED3C7CE94}" destId="{D2958BBE-007C-43B3-8765-100D027AD683}" srcOrd="0" destOrd="0" presId="urn:microsoft.com/office/officeart/2005/8/layout/chevron2"/>
    <dgm:cxn modelId="{50F6382C-10D7-4401-8073-1E39663E3C1B}" type="presOf" srcId="{79F6155A-D359-4ED9-B198-DCF123AF7879}" destId="{081B13DC-5BCA-4F7D-B83A-2B91872AD9B3}" srcOrd="0" destOrd="0" presId="urn:microsoft.com/office/officeart/2005/8/layout/chevron2"/>
    <dgm:cxn modelId="{DB833B36-9EA8-42BB-BC8D-D4F9483F1296}" type="presOf" srcId="{AF0C39E9-9879-4331-A137-B31ADF6E3D21}" destId="{C8F4EF5A-7FE9-4C9D-9D13-53C76CBC7474}" srcOrd="0" destOrd="0" presId="urn:microsoft.com/office/officeart/2005/8/layout/chevron2"/>
    <dgm:cxn modelId="{0DC89F36-ED98-4FE5-948C-E576D073228E}" srcId="{E28014DA-1629-41D1-89E9-3402E2D94725}" destId="{21867B74-9525-43DA-AE51-D03D3D80CEA9}" srcOrd="0" destOrd="0" parTransId="{E9D29A95-85FB-4151-96B2-AA7CB5E22223}" sibTransId="{4587A158-8DD2-45C2-B245-1FBCCED77048}"/>
    <dgm:cxn modelId="{B66A9F3B-D544-4846-91C3-8A2B6BF1DE0F}" type="presOf" srcId="{4F1FFCC5-74C0-49B3-8A9D-7C9B3B095F85}" destId="{55832BF0-B224-4AE5-9F92-AA23D778B848}" srcOrd="0" destOrd="0" presId="urn:microsoft.com/office/officeart/2005/8/layout/chevron2"/>
    <dgm:cxn modelId="{E88C903E-D0A3-4F0A-95A7-DABBA01235F5}" srcId="{E518821D-D987-4BF3-A36C-92DF92657A68}" destId="{4F1FFCC5-74C0-49B3-8A9D-7C9B3B095F85}" srcOrd="4" destOrd="0" parTransId="{C38D6141-FFE1-4E3F-BBA0-8E828ABE7D37}" sibTransId="{70EED7B1-D1DE-4BBC-BF79-4624748FA862}"/>
    <dgm:cxn modelId="{274DDE5E-2610-4E5D-8AE0-30BD745DE2AF}" type="presOf" srcId="{B5797E40-7DDD-4BF3-B513-2385DD93632D}" destId="{83A1326A-97FA-46C8-8A61-79A81E21279A}" srcOrd="0" destOrd="0" presId="urn:microsoft.com/office/officeart/2005/8/layout/chevron2"/>
    <dgm:cxn modelId="{EE1A3565-8BA8-47FD-90EB-819540009F43}" srcId="{6CEB43B7-265B-4529-8F49-85C03C1CA6C6}" destId="{B5797E40-7DDD-4BF3-B513-2385DD93632D}" srcOrd="0" destOrd="0" parTransId="{95F4AFCF-6124-41E6-B863-AED7FB2DC434}" sibTransId="{78B017DE-A125-494D-AF08-5122F9F379D1}"/>
    <dgm:cxn modelId="{631ED368-972F-4065-94C2-C91C7C2156CD}" srcId="{E518821D-D987-4BF3-A36C-92DF92657A68}" destId="{79F6155A-D359-4ED9-B198-DCF123AF7879}" srcOrd="2" destOrd="0" parTransId="{974059D9-D66C-4B79-93DB-883DFC4AE6CD}" sibTransId="{D5A301FA-3CD4-4D46-AB52-056F718E4498}"/>
    <dgm:cxn modelId="{BC3C5071-4C7B-4C4A-B3C8-27AE806728AF}" srcId="{E518821D-D987-4BF3-A36C-92DF92657A68}" destId="{8714E867-33EF-4EBE-9024-923ED3C7CE94}" srcOrd="7" destOrd="0" parTransId="{7FF7DB41-2970-4B33-9C04-996B5DE8BA13}" sibTransId="{47502C11-BDBA-4EC5-8C17-FD41BC81EAF0}"/>
    <dgm:cxn modelId="{C1BD9651-A10B-43A9-8B21-A0B551AE8DAF}" srcId="{E518821D-D987-4BF3-A36C-92DF92657A68}" destId="{1F99D7DD-B9EF-4FEA-B9AB-42B68835BAE2}" srcOrd="1" destOrd="0" parTransId="{C03D34C4-A7AC-450A-974E-58606EEA1D43}" sibTransId="{FCB9EC6E-6AB6-4119-9155-6095A9249647}"/>
    <dgm:cxn modelId="{B1849A74-3554-4EF3-BF37-9B96DDD5B007}" type="presOf" srcId="{E2F211D4-6A7E-4F12-BCCE-2D9DFBCD3686}" destId="{03631048-12E2-4E3C-A595-2BCCE33C5C6D}" srcOrd="0" destOrd="0" presId="urn:microsoft.com/office/officeart/2005/8/layout/chevron2"/>
    <dgm:cxn modelId="{CA94F757-E9B0-4514-9291-EA8E14B76D31}" type="presOf" srcId="{21867B74-9525-43DA-AE51-D03D3D80CEA9}" destId="{E674B799-AB71-4166-979C-71C7B9A017B2}" srcOrd="0" destOrd="0" presId="urn:microsoft.com/office/officeart/2005/8/layout/chevron2"/>
    <dgm:cxn modelId="{5560385A-E83B-4FA7-9391-2117BB5AFD6A}" type="presOf" srcId="{51EEC349-AAC6-48F9-B470-612416659752}" destId="{2B4D47EF-228A-45F6-B694-8097D87EF0A2}" srcOrd="0" destOrd="0" presId="urn:microsoft.com/office/officeart/2005/8/layout/chevron2"/>
    <dgm:cxn modelId="{83E6DB7F-984C-455C-A60A-2FBC8237F4B0}" srcId="{E518821D-D987-4BF3-A36C-92DF92657A68}" destId="{51EEC349-AAC6-48F9-B470-612416659752}" srcOrd="6" destOrd="0" parTransId="{6A4579F9-6D78-4C25-82ED-AD3EA65B6E07}" sibTransId="{AED5262C-4DD7-44F1-B546-9028C0CC8CC0}"/>
    <dgm:cxn modelId="{1A03BB87-EECF-42E5-B0E3-30070AAF7E64}" type="presOf" srcId="{8F8EE606-E202-4807-9D7A-2F66F6853E99}" destId="{CBE72089-586E-497B-9494-9F2D75F73907}" srcOrd="0" destOrd="0" presId="urn:microsoft.com/office/officeart/2005/8/layout/chevron2"/>
    <dgm:cxn modelId="{7D498F91-B582-4181-8CCC-EF030860BE52}" type="presOf" srcId="{68589914-EDA9-456D-899B-533E69C67815}" destId="{EEC16D56-623F-4829-8C2E-576BA16CFCA8}" srcOrd="0" destOrd="0" presId="urn:microsoft.com/office/officeart/2005/8/layout/chevron2"/>
    <dgm:cxn modelId="{21D442A3-5E4B-4CC0-9F30-AB37AEE19A62}" srcId="{E518821D-D987-4BF3-A36C-92DF92657A68}" destId="{FBD0AFDD-8A0E-4C15-BF84-4189A9512314}" srcOrd="3" destOrd="0" parTransId="{7CD625F4-F056-41A9-8963-C869943AA6B1}" sibTransId="{128AC914-43EB-4C2F-938C-3BB324A96036}"/>
    <dgm:cxn modelId="{ADCB38A7-A52E-4179-ABB0-D23905033CD4}" type="presOf" srcId="{F019FA93-B206-4C3C-96F4-FF435C377F0A}" destId="{656981A7-9A56-465E-951E-8A2B1B84638E}" srcOrd="0" destOrd="0" presId="urn:microsoft.com/office/officeart/2005/8/layout/chevron2"/>
    <dgm:cxn modelId="{816174A7-7447-4420-9D7F-0F691FFE5EE4}" type="presOf" srcId="{E28014DA-1629-41D1-89E9-3402E2D94725}" destId="{AD356421-3B40-4FF2-B780-AB492AC5CD2D}" srcOrd="0" destOrd="0" presId="urn:microsoft.com/office/officeart/2005/8/layout/chevron2"/>
    <dgm:cxn modelId="{F8852BBE-7B40-4547-B426-92287A50B460}" type="presOf" srcId="{6CEB43B7-265B-4529-8F49-85C03C1CA6C6}" destId="{791CC581-B971-4CC9-AA3D-41350422B8C8}" srcOrd="0" destOrd="0" presId="urn:microsoft.com/office/officeart/2005/8/layout/chevron2"/>
    <dgm:cxn modelId="{F6870FD0-105C-4DA8-8380-E1D8F3F189BE}" srcId="{4F1FFCC5-74C0-49B3-8A9D-7C9B3B095F85}" destId="{8F8EE606-E202-4807-9D7A-2F66F6853E99}" srcOrd="0" destOrd="0" parTransId="{AAB73CC0-2755-435B-82F5-9521AAA6B09E}" sibTransId="{CF9AFC78-25AB-4A12-84C2-D329B8EBE0E4}"/>
    <dgm:cxn modelId="{90E81CD4-0C6C-4F99-8AC4-F1C971F7B436}" srcId="{FBD0AFDD-8A0E-4C15-BF84-4189A9512314}" destId="{E2F211D4-6A7E-4F12-BCCE-2D9DFBCD3686}" srcOrd="0" destOrd="0" parTransId="{A5BE6AB3-1266-431F-A71D-8E6089D2B538}" sibTransId="{1BB72266-E5B2-43A6-A9AC-18D4E47280BD}"/>
    <dgm:cxn modelId="{757CC4D4-E630-45E2-9D55-138F9D4A311A}" srcId="{E518821D-D987-4BF3-A36C-92DF92657A68}" destId="{6CEB43B7-265B-4529-8F49-85C03C1CA6C6}" srcOrd="0" destOrd="0" parTransId="{8C64FFB9-9598-40BD-8304-18536C8A7CAF}" sibTransId="{8ED5C817-D7F3-4D8F-A69C-7325F8F98A3A}"/>
    <dgm:cxn modelId="{62F3EEDC-B918-4F64-ACD1-C2FB199A80A1}" type="presOf" srcId="{FBD0AFDD-8A0E-4C15-BF84-4189A9512314}" destId="{343468E8-7D7E-4A30-84D8-6AA018347B61}" srcOrd="0" destOrd="0" presId="urn:microsoft.com/office/officeart/2005/8/layout/chevron2"/>
    <dgm:cxn modelId="{2C6E63DE-ADB4-4142-A802-A09B81097E6B}" srcId="{79F6155A-D359-4ED9-B198-DCF123AF7879}" destId="{AF0C39E9-9879-4331-A137-B31ADF6E3D21}" srcOrd="0" destOrd="0" parTransId="{6F7FA226-B22D-4780-8FF0-4C351BB99CAF}" sibTransId="{9612417A-2906-4339-94D8-0873FF662B5B}"/>
    <dgm:cxn modelId="{4DCDB8EF-B162-4E61-9ECF-92811EBD9EF1}" srcId="{51EEC349-AAC6-48F9-B470-612416659752}" destId="{F019FA93-B206-4C3C-96F4-FF435C377F0A}" srcOrd="0" destOrd="0" parTransId="{BE4180DA-D9DF-4787-BE5E-CC392C6CC8FF}" sibTransId="{D21ADD9C-47DD-41DA-8CFB-B596B87F4C00}"/>
    <dgm:cxn modelId="{9A6805FB-7C78-4994-A085-D11D819ACD24}" srcId="{1F99D7DD-B9EF-4FEA-B9AB-42B68835BAE2}" destId="{BE3ED701-0D75-4500-8011-62B842752AE6}" srcOrd="0" destOrd="0" parTransId="{A9A0EACC-95C8-454C-BB71-87A64777DD42}" sibTransId="{6EADAF5F-E54F-4C3C-8B97-A1D94E374FC8}"/>
    <dgm:cxn modelId="{2D839E7C-2B99-4964-9913-5C5EFBE55DF9}" type="presParOf" srcId="{9D165FB8-0D8B-4D49-A92D-F0FBD41FB107}" destId="{08496F1D-31CF-448A-8F1B-1F00C3545F8C}" srcOrd="0" destOrd="0" presId="urn:microsoft.com/office/officeart/2005/8/layout/chevron2"/>
    <dgm:cxn modelId="{A7A43C47-089F-49EF-82D5-592A03E95737}" type="presParOf" srcId="{08496F1D-31CF-448A-8F1B-1F00C3545F8C}" destId="{791CC581-B971-4CC9-AA3D-41350422B8C8}" srcOrd="0" destOrd="0" presId="urn:microsoft.com/office/officeart/2005/8/layout/chevron2"/>
    <dgm:cxn modelId="{1BBE76C1-12F0-4373-8988-17E737B5B748}" type="presParOf" srcId="{08496F1D-31CF-448A-8F1B-1F00C3545F8C}" destId="{83A1326A-97FA-46C8-8A61-79A81E21279A}" srcOrd="1" destOrd="0" presId="urn:microsoft.com/office/officeart/2005/8/layout/chevron2"/>
    <dgm:cxn modelId="{D4FF8B00-A002-45AF-8738-7AFE2C65F924}" type="presParOf" srcId="{9D165FB8-0D8B-4D49-A92D-F0FBD41FB107}" destId="{03E6018F-085F-489E-B263-0A4A451A1A9C}" srcOrd="1" destOrd="0" presId="urn:microsoft.com/office/officeart/2005/8/layout/chevron2"/>
    <dgm:cxn modelId="{58A417FB-1E7A-4CF2-A248-8FFCEEFADCF5}" type="presParOf" srcId="{9D165FB8-0D8B-4D49-A92D-F0FBD41FB107}" destId="{713B3A7F-F360-4728-961F-FA7A9947D320}" srcOrd="2" destOrd="0" presId="urn:microsoft.com/office/officeart/2005/8/layout/chevron2"/>
    <dgm:cxn modelId="{A1314F00-AFE0-4CA1-95FC-92E60D4AC29E}" type="presParOf" srcId="{713B3A7F-F360-4728-961F-FA7A9947D320}" destId="{CA72101E-DCBB-43EC-A9F5-7B1028104E4E}" srcOrd="0" destOrd="0" presId="urn:microsoft.com/office/officeart/2005/8/layout/chevron2"/>
    <dgm:cxn modelId="{40F95B2A-978C-4C0E-BED0-21B067240D68}" type="presParOf" srcId="{713B3A7F-F360-4728-961F-FA7A9947D320}" destId="{A03F4307-1763-4E59-947C-38E1C44EA3B4}" srcOrd="1" destOrd="0" presId="urn:microsoft.com/office/officeart/2005/8/layout/chevron2"/>
    <dgm:cxn modelId="{EED8E659-818A-40DD-8A54-B923155B4E9F}" type="presParOf" srcId="{9D165FB8-0D8B-4D49-A92D-F0FBD41FB107}" destId="{A8217DB3-21AA-4B9E-B473-95B5D67E2922}" srcOrd="3" destOrd="0" presId="urn:microsoft.com/office/officeart/2005/8/layout/chevron2"/>
    <dgm:cxn modelId="{16BA779F-6FE9-4AAF-B866-B6B38E9917BC}" type="presParOf" srcId="{9D165FB8-0D8B-4D49-A92D-F0FBD41FB107}" destId="{7EC048EF-178E-4783-921F-E38890B99207}" srcOrd="4" destOrd="0" presId="urn:microsoft.com/office/officeart/2005/8/layout/chevron2"/>
    <dgm:cxn modelId="{06082EEF-C913-4A76-A547-8AE93E38ABC2}" type="presParOf" srcId="{7EC048EF-178E-4783-921F-E38890B99207}" destId="{081B13DC-5BCA-4F7D-B83A-2B91872AD9B3}" srcOrd="0" destOrd="0" presId="urn:microsoft.com/office/officeart/2005/8/layout/chevron2"/>
    <dgm:cxn modelId="{176C6823-EEB4-4E55-848D-95B639503AB7}" type="presParOf" srcId="{7EC048EF-178E-4783-921F-E38890B99207}" destId="{C8F4EF5A-7FE9-4C9D-9D13-53C76CBC7474}" srcOrd="1" destOrd="0" presId="urn:microsoft.com/office/officeart/2005/8/layout/chevron2"/>
    <dgm:cxn modelId="{35BADF41-40A8-47BC-847E-8CC51614E51A}" type="presParOf" srcId="{9D165FB8-0D8B-4D49-A92D-F0FBD41FB107}" destId="{4457A4D5-EAC5-4622-B564-9D63152E5B60}" srcOrd="5" destOrd="0" presId="urn:microsoft.com/office/officeart/2005/8/layout/chevron2"/>
    <dgm:cxn modelId="{DA9F1416-98BC-4815-A335-D813F1DFAFBB}" type="presParOf" srcId="{9D165FB8-0D8B-4D49-A92D-F0FBD41FB107}" destId="{5757BD09-F7BC-4502-B776-1D16DE3D2DFE}" srcOrd="6" destOrd="0" presId="urn:microsoft.com/office/officeart/2005/8/layout/chevron2"/>
    <dgm:cxn modelId="{C531E652-F29A-452D-ABB3-502A368FA5A3}" type="presParOf" srcId="{5757BD09-F7BC-4502-B776-1D16DE3D2DFE}" destId="{343468E8-7D7E-4A30-84D8-6AA018347B61}" srcOrd="0" destOrd="0" presId="urn:microsoft.com/office/officeart/2005/8/layout/chevron2"/>
    <dgm:cxn modelId="{3AA007DC-24D3-45FB-8E59-ADAD973230E3}" type="presParOf" srcId="{5757BD09-F7BC-4502-B776-1D16DE3D2DFE}" destId="{03631048-12E2-4E3C-A595-2BCCE33C5C6D}" srcOrd="1" destOrd="0" presId="urn:microsoft.com/office/officeart/2005/8/layout/chevron2"/>
    <dgm:cxn modelId="{0319C842-6969-472E-8E59-0A80A5116168}" type="presParOf" srcId="{9D165FB8-0D8B-4D49-A92D-F0FBD41FB107}" destId="{CAD41C7B-EFBD-4717-917D-6B7AF883788D}" srcOrd="7" destOrd="0" presId="urn:microsoft.com/office/officeart/2005/8/layout/chevron2"/>
    <dgm:cxn modelId="{F3C19B67-2E60-4817-A263-6043CBA6CC6C}" type="presParOf" srcId="{9D165FB8-0D8B-4D49-A92D-F0FBD41FB107}" destId="{C83B7A91-82A1-4F53-8528-D36F6C8D7644}" srcOrd="8" destOrd="0" presId="urn:microsoft.com/office/officeart/2005/8/layout/chevron2"/>
    <dgm:cxn modelId="{8815D946-7708-4985-8D93-8363EF4FFA91}" type="presParOf" srcId="{C83B7A91-82A1-4F53-8528-D36F6C8D7644}" destId="{55832BF0-B224-4AE5-9F92-AA23D778B848}" srcOrd="0" destOrd="0" presId="urn:microsoft.com/office/officeart/2005/8/layout/chevron2"/>
    <dgm:cxn modelId="{90C07FD7-263A-4158-A88D-4BFCEC372CB1}" type="presParOf" srcId="{C83B7A91-82A1-4F53-8528-D36F6C8D7644}" destId="{CBE72089-586E-497B-9494-9F2D75F73907}" srcOrd="1" destOrd="0" presId="urn:microsoft.com/office/officeart/2005/8/layout/chevron2"/>
    <dgm:cxn modelId="{54673DBB-7729-4765-B301-73B462DAE93C}" type="presParOf" srcId="{9D165FB8-0D8B-4D49-A92D-F0FBD41FB107}" destId="{1462F632-41C5-407D-B7CA-1DDD501D9E97}" srcOrd="9" destOrd="0" presId="urn:microsoft.com/office/officeart/2005/8/layout/chevron2"/>
    <dgm:cxn modelId="{79EA4E26-A9BC-4F6F-B3AD-1A793765CCCB}" type="presParOf" srcId="{9D165FB8-0D8B-4D49-A92D-F0FBD41FB107}" destId="{470A9089-B265-4CCF-9F68-883F0147A728}" srcOrd="10" destOrd="0" presId="urn:microsoft.com/office/officeart/2005/8/layout/chevron2"/>
    <dgm:cxn modelId="{EB838C37-D1B3-4360-A049-89093C3BB5C3}" type="presParOf" srcId="{470A9089-B265-4CCF-9F68-883F0147A728}" destId="{AD356421-3B40-4FF2-B780-AB492AC5CD2D}" srcOrd="0" destOrd="0" presId="urn:microsoft.com/office/officeart/2005/8/layout/chevron2"/>
    <dgm:cxn modelId="{AE080C7A-F986-4507-A6BF-235971947BE3}" type="presParOf" srcId="{470A9089-B265-4CCF-9F68-883F0147A728}" destId="{E674B799-AB71-4166-979C-71C7B9A017B2}" srcOrd="1" destOrd="0" presId="urn:microsoft.com/office/officeart/2005/8/layout/chevron2"/>
    <dgm:cxn modelId="{2109EFB9-3461-4AE0-9C03-8DEEB74C65EC}" type="presParOf" srcId="{9D165FB8-0D8B-4D49-A92D-F0FBD41FB107}" destId="{513364A8-4036-480F-8C67-085069AAA2AD}" srcOrd="11" destOrd="0" presId="urn:microsoft.com/office/officeart/2005/8/layout/chevron2"/>
    <dgm:cxn modelId="{A8C07E29-E90D-4D9D-9AE9-9AD56F025F29}" type="presParOf" srcId="{9D165FB8-0D8B-4D49-A92D-F0FBD41FB107}" destId="{ED6FD1FD-8E29-476F-A72F-EC22D9251DC7}" srcOrd="12" destOrd="0" presId="urn:microsoft.com/office/officeart/2005/8/layout/chevron2"/>
    <dgm:cxn modelId="{3BE9464B-8F13-4137-8223-E3FB306B8D34}" type="presParOf" srcId="{ED6FD1FD-8E29-476F-A72F-EC22D9251DC7}" destId="{2B4D47EF-228A-45F6-B694-8097D87EF0A2}" srcOrd="0" destOrd="0" presId="urn:microsoft.com/office/officeart/2005/8/layout/chevron2"/>
    <dgm:cxn modelId="{C50E4253-24C9-4449-AD17-14C1528F7D38}" type="presParOf" srcId="{ED6FD1FD-8E29-476F-A72F-EC22D9251DC7}" destId="{656981A7-9A56-465E-951E-8A2B1B84638E}" srcOrd="1" destOrd="0" presId="urn:microsoft.com/office/officeart/2005/8/layout/chevron2"/>
    <dgm:cxn modelId="{680FF2DC-E7B6-4633-B222-C22A3262E384}" type="presParOf" srcId="{9D165FB8-0D8B-4D49-A92D-F0FBD41FB107}" destId="{08B37839-EFB9-4E55-9251-44F76240C9A4}" srcOrd="13" destOrd="0" presId="urn:microsoft.com/office/officeart/2005/8/layout/chevron2"/>
    <dgm:cxn modelId="{98071553-11D2-4F28-A082-EDA0922E644F}" type="presParOf" srcId="{9D165FB8-0D8B-4D49-A92D-F0FBD41FB107}" destId="{D3E4BEE6-4F36-43B7-84B2-8F2C87EA9F62}" srcOrd="14" destOrd="0" presId="urn:microsoft.com/office/officeart/2005/8/layout/chevron2"/>
    <dgm:cxn modelId="{3269B6B8-C689-4FFC-A0CA-032BD3EEA3CE}" type="presParOf" srcId="{D3E4BEE6-4F36-43B7-84B2-8F2C87EA9F62}" destId="{D2958BBE-007C-43B3-8765-100D027AD683}" srcOrd="0" destOrd="0" presId="urn:microsoft.com/office/officeart/2005/8/layout/chevron2"/>
    <dgm:cxn modelId="{FDBE3A33-B575-41FF-8397-3FF34CC069E5}" type="presParOf" srcId="{D3E4BEE6-4F36-43B7-84B2-8F2C87EA9F62}" destId="{EEC16D56-623F-4829-8C2E-576BA16CFCA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CC581-B971-4CC9-AA3D-41350422B8C8}">
      <dsp:nvSpPr>
        <dsp:cNvPr id="0" name=""/>
        <dsp:cNvSpPr/>
      </dsp:nvSpPr>
      <dsp:spPr>
        <a:xfrm rot="5400000">
          <a:off x="-129342" y="133575"/>
          <a:ext cx="862285" cy="60359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</a:t>
          </a:r>
        </a:p>
      </dsp:txBody>
      <dsp:txXfrm rot="-5400000">
        <a:off x="2" y="306032"/>
        <a:ext cx="603599" cy="258686"/>
      </dsp:txXfrm>
    </dsp:sp>
    <dsp:sp modelId="{83A1326A-97FA-46C8-8A61-79A81E21279A}">
      <dsp:nvSpPr>
        <dsp:cNvPr id="0" name=""/>
        <dsp:cNvSpPr/>
      </dsp:nvSpPr>
      <dsp:spPr>
        <a:xfrm rot="5400000">
          <a:off x="4486053" y="-3878220"/>
          <a:ext cx="560485" cy="8325392"/>
        </a:xfrm>
        <a:prstGeom prst="round2SameRect">
          <a:avLst/>
        </a:pr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500" b="1" i="0" kern="1200" dirty="0">
              <a:latin typeface="Times New Roman" pitchFamily="18" charset="0"/>
              <a:cs typeface="Times New Roman" pitchFamily="18" charset="0"/>
            </a:rPr>
            <a:t>КАРТА</a:t>
          </a:r>
        </a:p>
      </dsp:txBody>
      <dsp:txXfrm rot="-5400000">
        <a:off x="603600" y="31594"/>
        <a:ext cx="8298031" cy="505763"/>
      </dsp:txXfrm>
    </dsp:sp>
    <dsp:sp modelId="{CA72101E-DCBB-43EC-A9F5-7B1028104E4E}">
      <dsp:nvSpPr>
        <dsp:cNvPr id="0" name=""/>
        <dsp:cNvSpPr/>
      </dsp:nvSpPr>
      <dsp:spPr>
        <a:xfrm rot="5400000">
          <a:off x="-129342" y="912552"/>
          <a:ext cx="862285" cy="603599"/>
        </a:xfrm>
        <a:prstGeom prst="chevron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9525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</a:t>
          </a:r>
        </a:p>
      </dsp:txBody>
      <dsp:txXfrm rot="-5400000">
        <a:off x="2" y="1085009"/>
        <a:ext cx="603599" cy="258686"/>
      </dsp:txXfrm>
    </dsp:sp>
    <dsp:sp modelId="{A03F4307-1763-4E59-947C-38E1C44EA3B4}">
      <dsp:nvSpPr>
        <dsp:cNvPr id="0" name=""/>
        <dsp:cNvSpPr/>
      </dsp:nvSpPr>
      <dsp:spPr>
        <a:xfrm rot="5400000">
          <a:off x="4486053" y="-3099243"/>
          <a:ext cx="560485" cy="8325392"/>
        </a:xfrm>
        <a:prstGeom prst="round2SameRect">
          <a:avLst/>
        </a:prstGeom>
        <a:noFill/>
        <a:ln w="9525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500" b="1" i="0" kern="1200" dirty="0">
              <a:latin typeface="Times New Roman" pitchFamily="18" charset="0"/>
              <a:cs typeface="Times New Roman" pitchFamily="18" charset="0"/>
            </a:rPr>
            <a:t>ЧЕРТЕЖ</a:t>
          </a:r>
        </a:p>
      </dsp:txBody>
      <dsp:txXfrm rot="-5400000">
        <a:off x="603600" y="810571"/>
        <a:ext cx="8298031" cy="505763"/>
      </dsp:txXfrm>
    </dsp:sp>
    <dsp:sp modelId="{081B13DC-5BCA-4F7D-B83A-2B91872AD9B3}">
      <dsp:nvSpPr>
        <dsp:cNvPr id="0" name=""/>
        <dsp:cNvSpPr/>
      </dsp:nvSpPr>
      <dsp:spPr>
        <a:xfrm rot="5400000">
          <a:off x="-129342" y="1691530"/>
          <a:ext cx="862285" cy="603599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</a:t>
          </a:r>
        </a:p>
      </dsp:txBody>
      <dsp:txXfrm rot="-5400000">
        <a:off x="2" y="1863987"/>
        <a:ext cx="603599" cy="258686"/>
      </dsp:txXfrm>
    </dsp:sp>
    <dsp:sp modelId="{C8F4EF5A-7FE9-4C9D-9D13-53C76CBC7474}">
      <dsp:nvSpPr>
        <dsp:cNvPr id="0" name=""/>
        <dsp:cNvSpPr/>
      </dsp:nvSpPr>
      <dsp:spPr>
        <a:xfrm rot="5400000">
          <a:off x="4486053" y="-2320265"/>
          <a:ext cx="560485" cy="8325392"/>
        </a:xfrm>
        <a:prstGeom prst="round2SameRect">
          <a:avLst/>
        </a:prstGeom>
        <a:noFill/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500" b="1" i="0" kern="1200" dirty="0">
              <a:latin typeface="Times New Roman" pitchFamily="18" charset="0"/>
              <a:cs typeface="Times New Roman" pitchFamily="18" charset="0"/>
            </a:rPr>
            <a:t>СХЕМА</a:t>
          </a:r>
        </a:p>
      </dsp:txBody>
      <dsp:txXfrm rot="-5400000">
        <a:off x="603600" y="1589549"/>
        <a:ext cx="8298031" cy="505763"/>
      </dsp:txXfrm>
    </dsp:sp>
    <dsp:sp modelId="{343468E8-7D7E-4A30-84D8-6AA018347B61}">
      <dsp:nvSpPr>
        <dsp:cNvPr id="0" name=""/>
        <dsp:cNvSpPr/>
      </dsp:nvSpPr>
      <dsp:spPr>
        <a:xfrm rot="5400000">
          <a:off x="-129342" y="2470508"/>
          <a:ext cx="862285" cy="603599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</a:t>
          </a:r>
        </a:p>
      </dsp:txBody>
      <dsp:txXfrm rot="-5400000">
        <a:off x="2" y="2642965"/>
        <a:ext cx="603599" cy="258686"/>
      </dsp:txXfrm>
    </dsp:sp>
    <dsp:sp modelId="{03631048-12E2-4E3C-A595-2BCCE33C5C6D}">
      <dsp:nvSpPr>
        <dsp:cNvPr id="0" name=""/>
        <dsp:cNvSpPr/>
      </dsp:nvSpPr>
      <dsp:spPr>
        <a:xfrm rot="5400000">
          <a:off x="4486053" y="-1541288"/>
          <a:ext cx="560485" cy="8325392"/>
        </a:xfrm>
        <a:prstGeom prst="round2SameRect">
          <a:avLst/>
        </a:pr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500" b="1" i="0" kern="1200" dirty="0">
              <a:latin typeface="Times New Roman" pitchFamily="18" charset="0"/>
              <a:cs typeface="Times New Roman" pitchFamily="18" charset="0"/>
            </a:rPr>
            <a:t>ГРАФ</a:t>
          </a:r>
        </a:p>
      </dsp:txBody>
      <dsp:txXfrm rot="-5400000">
        <a:off x="603600" y="2368526"/>
        <a:ext cx="8298031" cy="505763"/>
      </dsp:txXfrm>
    </dsp:sp>
    <dsp:sp modelId="{55832BF0-B224-4AE5-9F92-AA23D778B848}">
      <dsp:nvSpPr>
        <dsp:cNvPr id="0" name=""/>
        <dsp:cNvSpPr/>
      </dsp:nvSpPr>
      <dsp:spPr>
        <a:xfrm rot="5400000">
          <a:off x="-129342" y="3249485"/>
          <a:ext cx="862285" cy="603599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5.</a:t>
          </a:r>
        </a:p>
      </dsp:txBody>
      <dsp:txXfrm rot="-5400000">
        <a:off x="2" y="3421942"/>
        <a:ext cx="603599" cy="258686"/>
      </dsp:txXfrm>
    </dsp:sp>
    <dsp:sp modelId="{CBE72089-586E-497B-9494-9F2D75F73907}">
      <dsp:nvSpPr>
        <dsp:cNvPr id="0" name=""/>
        <dsp:cNvSpPr/>
      </dsp:nvSpPr>
      <dsp:spPr>
        <a:xfrm rot="5400000">
          <a:off x="4486053" y="-762310"/>
          <a:ext cx="560485" cy="8325392"/>
        </a:xfrm>
        <a:prstGeom prst="round2SameRect">
          <a:avLst/>
        </a:prstGeom>
        <a:noFill/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500" b="1" i="0" kern="1200" dirty="0">
              <a:latin typeface="Times New Roman" pitchFamily="18" charset="0"/>
              <a:cs typeface="Times New Roman" pitchFamily="18" charset="0"/>
            </a:rPr>
            <a:t>ГРАФИК</a:t>
          </a:r>
        </a:p>
      </dsp:txBody>
      <dsp:txXfrm rot="-5400000">
        <a:off x="603600" y="3147504"/>
        <a:ext cx="8298031" cy="505763"/>
      </dsp:txXfrm>
    </dsp:sp>
    <dsp:sp modelId="{AD356421-3B40-4FF2-B780-AB492AC5CD2D}">
      <dsp:nvSpPr>
        <dsp:cNvPr id="0" name=""/>
        <dsp:cNvSpPr/>
      </dsp:nvSpPr>
      <dsp:spPr>
        <a:xfrm rot="5400000">
          <a:off x="-129342" y="4028463"/>
          <a:ext cx="862285" cy="603599"/>
        </a:xfrm>
        <a:prstGeom prst="chevron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9525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6.</a:t>
          </a:r>
        </a:p>
      </dsp:txBody>
      <dsp:txXfrm rot="-5400000">
        <a:off x="2" y="4200920"/>
        <a:ext cx="603599" cy="258686"/>
      </dsp:txXfrm>
    </dsp:sp>
    <dsp:sp modelId="{E674B799-AB71-4166-979C-71C7B9A017B2}">
      <dsp:nvSpPr>
        <dsp:cNvPr id="0" name=""/>
        <dsp:cNvSpPr/>
      </dsp:nvSpPr>
      <dsp:spPr>
        <a:xfrm rot="5400000">
          <a:off x="4486053" y="16667"/>
          <a:ext cx="560485" cy="8325392"/>
        </a:xfrm>
        <a:prstGeom prst="round2SameRect">
          <a:avLst/>
        </a:prstGeom>
        <a:noFill/>
        <a:ln w="9525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500" b="1" i="0" kern="1200" dirty="0">
              <a:latin typeface="Times New Roman" pitchFamily="18" charset="0"/>
              <a:cs typeface="Times New Roman" pitchFamily="18" charset="0"/>
            </a:rPr>
            <a:t>ДИАГРАММА</a:t>
          </a:r>
        </a:p>
      </dsp:txBody>
      <dsp:txXfrm rot="-5400000">
        <a:off x="603600" y="3926482"/>
        <a:ext cx="8298031" cy="505763"/>
      </dsp:txXfrm>
    </dsp:sp>
    <dsp:sp modelId="{2B4D47EF-228A-45F6-B694-8097D87EF0A2}">
      <dsp:nvSpPr>
        <dsp:cNvPr id="0" name=""/>
        <dsp:cNvSpPr/>
      </dsp:nvSpPr>
      <dsp:spPr>
        <a:xfrm rot="5400000">
          <a:off x="-129342" y="4807440"/>
          <a:ext cx="862285" cy="603599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7.</a:t>
          </a:r>
        </a:p>
      </dsp:txBody>
      <dsp:txXfrm rot="-5400000">
        <a:off x="2" y="4979897"/>
        <a:ext cx="603599" cy="258686"/>
      </dsp:txXfrm>
    </dsp:sp>
    <dsp:sp modelId="{656981A7-9A56-465E-951E-8A2B1B84638E}">
      <dsp:nvSpPr>
        <dsp:cNvPr id="0" name=""/>
        <dsp:cNvSpPr/>
      </dsp:nvSpPr>
      <dsp:spPr>
        <a:xfrm rot="5400000">
          <a:off x="4486053" y="795644"/>
          <a:ext cx="560485" cy="8325392"/>
        </a:xfrm>
        <a:prstGeom prst="round2SameRect">
          <a:avLst/>
        </a:pr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500" b="1" i="0" kern="1200" dirty="0">
              <a:latin typeface="Times New Roman" pitchFamily="18" charset="0"/>
              <a:cs typeface="Times New Roman" pitchFamily="18" charset="0"/>
            </a:rPr>
            <a:t>ФОТОГРАФИЯ</a:t>
          </a:r>
        </a:p>
      </dsp:txBody>
      <dsp:txXfrm rot="-5400000">
        <a:off x="603600" y="4705459"/>
        <a:ext cx="8298031" cy="5057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CC581-B971-4CC9-AA3D-41350422B8C8}">
      <dsp:nvSpPr>
        <dsp:cNvPr id="0" name=""/>
        <dsp:cNvSpPr/>
      </dsp:nvSpPr>
      <dsp:spPr>
        <a:xfrm rot="5400000">
          <a:off x="-100177" y="100582"/>
          <a:ext cx="667849" cy="4674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</a:t>
          </a:r>
        </a:p>
      </dsp:txBody>
      <dsp:txXfrm rot="-5400000">
        <a:off x="1" y="234151"/>
        <a:ext cx="467494" cy="200355"/>
      </dsp:txXfrm>
    </dsp:sp>
    <dsp:sp modelId="{83A1326A-97FA-46C8-8A61-79A81E21279A}">
      <dsp:nvSpPr>
        <dsp:cNvPr id="0" name=""/>
        <dsp:cNvSpPr/>
      </dsp:nvSpPr>
      <dsp:spPr>
        <a:xfrm rot="5400000">
          <a:off x="4463506" y="-3995606"/>
          <a:ext cx="434102" cy="8426126"/>
        </a:xfrm>
        <a:prstGeom prst="round2SameRect">
          <a:avLst/>
        </a:pr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b="1" i="0" kern="1200" dirty="0">
              <a:latin typeface="Times New Roman" pitchFamily="18" charset="0"/>
              <a:cs typeface="Times New Roman" pitchFamily="18" charset="0"/>
            </a:rPr>
            <a:t>АРХИТЕКТОР</a:t>
          </a:r>
        </a:p>
      </dsp:txBody>
      <dsp:txXfrm rot="-5400000">
        <a:off x="467495" y="21596"/>
        <a:ext cx="8404935" cy="391720"/>
      </dsp:txXfrm>
    </dsp:sp>
    <dsp:sp modelId="{CA72101E-DCBB-43EC-A9F5-7B1028104E4E}">
      <dsp:nvSpPr>
        <dsp:cNvPr id="0" name=""/>
        <dsp:cNvSpPr/>
      </dsp:nvSpPr>
      <dsp:spPr>
        <a:xfrm rot="5400000">
          <a:off x="-100177" y="694279"/>
          <a:ext cx="667849" cy="467494"/>
        </a:xfrm>
        <a:prstGeom prst="chevron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9525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</a:t>
          </a:r>
        </a:p>
      </dsp:txBody>
      <dsp:txXfrm rot="-5400000">
        <a:off x="1" y="827848"/>
        <a:ext cx="467494" cy="200355"/>
      </dsp:txXfrm>
    </dsp:sp>
    <dsp:sp modelId="{A03F4307-1763-4E59-947C-38E1C44EA3B4}">
      <dsp:nvSpPr>
        <dsp:cNvPr id="0" name=""/>
        <dsp:cNvSpPr/>
      </dsp:nvSpPr>
      <dsp:spPr>
        <a:xfrm rot="5400000">
          <a:off x="4463506" y="-3401910"/>
          <a:ext cx="434102" cy="8426126"/>
        </a:xfrm>
        <a:prstGeom prst="round2SameRect">
          <a:avLst/>
        </a:prstGeom>
        <a:noFill/>
        <a:ln w="9525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b="1" i="0" kern="1200" dirty="0">
              <a:latin typeface="Times New Roman" pitchFamily="18" charset="0"/>
              <a:cs typeface="Times New Roman" pitchFamily="18" charset="0"/>
            </a:rPr>
            <a:t>АСТРОНОМ</a:t>
          </a:r>
        </a:p>
      </dsp:txBody>
      <dsp:txXfrm rot="-5400000">
        <a:off x="467495" y="615292"/>
        <a:ext cx="8404935" cy="391720"/>
      </dsp:txXfrm>
    </dsp:sp>
    <dsp:sp modelId="{081B13DC-5BCA-4F7D-B83A-2B91872AD9B3}">
      <dsp:nvSpPr>
        <dsp:cNvPr id="0" name=""/>
        <dsp:cNvSpPr/>
      </dsp:nvSpPr>
      <dsp:spPr>
        <a:xfrm rot="5400000">
          <a:off x="-100177" y="1287975"/>
          <a:ext cx="667849" cy="467494"/>
        </a:xfrm>
        <a:prstGeom prst="chevron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9525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</a:t>
          </a:r>
        </a:p>
      </dsp:txBody>
      <dsp:txXfrm rot="-5400000">
        <a:off x="1" y="1421544"/>
        <a:ext cx="467494" cy="200355"/>
      </dsp:txXfrm>
    </dsp:sp>
    <dsp:sp modelId="{C8F4EF5A-7FE9-4C9D-9D13-53C76CBC7474}">
      <dsp:nvSpPr>
        <dsp:cNvPr id="0" name=""/>
        <dsp:cNvSpPr/>
      </dsp:nvSpPr>
      <dsp:spPr>
        <a:xfrm rot="5400000">
          <a:off x="4463506" y="-2808213"/>
          <a:ext cx="434102" cy="8426126"/>
        </a:xfrm>
        <a:prstGeom prst="round2SameRect">
          <a:avLst/>
        </a:prstGeom>
        <a:noFill/>
        <a:ln w="9525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b="1" i="0" kern="1200" dirty="0">
              <a:latin typeface="Times New Roman" pitchFamily="18" charset="0"/>
              <a:cs typeface="Times New Roman" pitchFamily="18" charset="0"/>
            </a:rPr>
            <a:t>ДИЗАЙНЕР</a:t>
          </a:r>
        </a:p>
      </dsp:txBody>
      <dsp:txXfrm rot="-5400000">
        <a:off x="467495" y="1208989"/>
        <a:ext cx="8404935" cy="391720"/>
      </dsp:txXfrm>
    </dsp:sp>
    <dsp:sp modelId="{343468E8-7D7E-4A30-84D8-6AA018347B61}">
      <dsp:nvSpPr>
        <dsp:cNvPr id="0" name=""/>
        <dsp:cNvSpPr/>
      </dsp:nvSpPr>
      <dsp:spPr>
        <a:xfrm rot="5400000">
          <a:off x="-100177" y="1881672"/>
          <a:ext cx="667849" cy="467494"/>
        </a:xfrm>
        <a:prstGeom prst="chevron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9525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</a:t>
          </a:r>
          <a:endParaRPr lang="ru-RU" sz="13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2015241"/>
        <a:ext cx="467494" cy="200355"/>
      </dsp:txXfrm>
    </dsp:sp>
    <dsp:sp modelId="{03631048-12E2-4E3C-A595-2BCCE33C5C6D}">
      <dsp:nvSpPr>
        <dsp:cNvPr id="0" name=""/>
        <dsp:cNvSpPr/>
      </dsp:nvSpPr>
      <dsp:spPr>
        <a:xfrm rot="5400000">
          <a:off x="4463506" y="-2214517"/>
          <a:ext cx="434102" cy="8426126"/>
        </a:xfrm>
        <a:prstGeom prst="round2SameRect">
          <a:avLst/>
        </a:prstGeom>
        <a:noFill/>
        <a:ln w="9525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b="1" i="0" kern="1200" dirty="0">
              <a:latin typeface="Times New Roman" pitchFamily="18" charset="0"/>
              <a:cs typeface="Times New Roman" pitchFamily="18" charset="0"/>
            </a:rPr>
            <a:t>ИНЖЕНЕР-КОНСТРУКТОР</a:t>
          </a:r>
        </a:p>
      </dsp:txBody>
      <dsp:txXfrm rot="-5400000">
        <a:off x="467495" y="1802685"/>
        <a:ext cx="8404935" cy="391720"/>
      </dsp:txXfrm>
    </dsp:sp>
    <dsp:sp modelId="{55832BF0-B224-4AE5-9F92-AA23D778B848}">
      <dsp:nvSpPr>
        <dsp:cNvPr id="0" name=""/>
        <dsp:cNvSpPr/>
      </dsp:nvSpPr>
      <dsp:spPr>
        <a:xfrm rot="5400000">
          <a:off x="-100177" y="2475368"/>
          <a:ext cx="667849" cy="467494"/>
        </a:xfrm>
        <a:prstGeom prst="chevron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9525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5.</a:t>
          </a:r>
          <a:endParaRPr lang="ru-RU" sz="13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2608937"/>
        <a:ext cx="467494" cy="200355"/>
      </dsp:txXfrm>
    </dsp:sp>
    <dsp:sp modelId="{CBE72089-586E-497B-9494-9F2D75F73907}">
      <dsp:nvSpPr>
        <dsp:cNvPr id="0" name=""/>
        <dsp:cNvSpPr/>
      </dsp:nvSpPr>
      <dsp:spPr>
        <a:xfrm rot="5400000">
          <a:off x="4463506" y="-1620820"/>
          <a:ext cx="434102" cy="8426126"/>
        </a:xfrm>
        <a:prstGeom prst="round2SameRect">
          <a:avLst/>
        </a:prstGeom>
        <a:noFill/>
        <a:ln w="9525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b="1" i="0" kern="1200" dirty="0">
              <a:latin typeface="Times New Roman" pitchFamily="18" charset="0"/>
              <a:cs typeface="Times New Roman" pitchFamily="18" charset="0"/>
            </a:rPr>
            <a:t>МОДЕЛЬЕР</a:t>
          </a:r>
        </a:p>
      </dsp:txBody>
      <dsp:txXfrm rot="-5400000">
        <a:off x="467495" y="2396382"/>
        <a:ext cx="8404935" cy="391720"/>
      </dsp:txXfrm>
    </dsp:sp>
    <dsp:sp modelId="{AD356421-3B40-4FF2-B780-AB492AC5CD2D}">
      <dsp:nvSpPr>
        <dsp:cNvPr id="0" name=""/>
        <dsp:cNvSpPr/>
      </dsp:nvSpPr>
      <dsp:spPr>
        <a:xfrm rot="5400000">
          <a:off x="-100177" y="3069065"/>
          <a:ext cx="667849" cy="467494"/>
        </a:xfrm>
        <a:prstGeom prst="chevron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9525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6.</a:t>
          </a:r>
          <a:endParaRPr lang="ru-RU" sz="13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3202634"/>
        <a:ext cx="467494" cy="200355"/>
      </dsp:txXfrm>
    </dsp:sp>
    <dsp:sp modelId="{E674B799-AB71-4166-979C-71C7B9A017B2}">
      <dsp:nvSpPr>
        <dsp:cNvPr id="0" name=""/>
        <dsp:cNvSpPr/>
      </dsp:nvSpPr>
      <dsp:spPr>
        <a:xfrm rot="5400000">
          <a:off x="4463506" y="-1027123"/>
          <a:ext cx="434102" cy="8426126"/>
        </a:xfrm>
        <a:prstGeom prst="round2SameRect">
          <a:avLst/>
        </a:prstGeom>
        <a:noFill/>
        <a:ln w="9525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b="1" i="0" kern="1200" dirty="0">
              <a:latin typeface="Times New Roman" pitchFamily="18" charset="0"/>
              <a:cs typeface="Times New Roman" pitchFamily="18" charset="0"/>
            </a:rPr>
            <a:t>ПИЛОТ</a:t>
          </a:r>
        </a:p>
      </dsp:txBody>
      <dsp:txXfrm rot="-5400000">
        <a:off x="467495" y="2990079"/>
        <a:ext cx="8404935" cy="391720"/>
      </dsp:txXfrm>
    </dsp:sp>
    <dsp:sp modelId="{2B4D47EF-228A-45F6-B694-8097D87EF0A2}">
      <dsp:nvSpPr>
        <dsp:cNvPr id="0" name=""/>
        <dsp:cNvSpPr/>
      </dsp:nvSpPr>
      <dsp:spPr>
        <a:xfrm rot="5400000">
          <a:off x="-100177" y="3662762"/>
          <a:ext cx="667849" cy="467494"/>
        </a:xfrm>
        <a:prstGeom prst="chevron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9525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7.</a:t>
          </a:r>
          <a:endParaRPr lang="ru-RU" sz="13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3796331"/>
        <a:ext cx="467494" cy="200355"/>
      </dsp:txXfrm>
    </dsp:sp>
    <dsp:sp modelId="{656981A7-9A56-465E-951E-8A2B1B84638E}">
      <dsp:nvSpPr>
        <dsp:cNvPr id="0" name=""/>
        <dsp:cNvSpPr/>
      </dsp:nvSpPr>
      <dsp:spPr>
        <a:xfrm rot="5400000">
          <a:off x="4463506" y="-433427"/>
          <a:ext cx="434102" cy="8426126"/>
        </a:xfrm>
        <a:prstGeom prst="round2SameRect">
          <a:avLst/>
        </a:prstGeom>
        <a:noFill/>
        <a:ln w="9525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b="1" i="0" kern="1200" dirty="0">
              <a:latin typeface="Times New Roman" pitchFamily="18" charset="0"/>
              <a:cs typeface="Times New Roman" pitchFamily="18" charset="0"/>
            </a:rPr>
            <a:t>УЧЕНЫЙ</a:t>
          </a:r>
        </a:p>
      </dsp:txBody>
      <dsp:txXfrm rot="-5400000">
        <a:off x="467495" y="3583775"/>
        <a:ext cx="8404935" cy="391720"/>
      </dsp:txXfrm>
    </dsp:sp>
    <dsp:sp modelId="{D2958BBE-007C-43B3-8765-100D027AD683}">
      <dsp:nvSpPr>
        <dsp:cNvPr id="0" name=""/>
        <dsp:cNvSpPr/>
      </dsp:nvSpPr>
      <dsp:spPr>
        <a:xfrm rot="5400000">
          <a:off x="-100177" y="4256458"/>
          <a:ext cx="667849" cy="46749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8.</a:t>
          </a:r>
        </a:p>
      </dsp:txBody>
      <dsp:txXfrm rot="-5400000">
        <a:off x="1" y="4390027"/>
        <a:ext cx="467494" cy="200355"/>
      </dsp:txXfrm>
    </dsp:sp>
    <dsp:sp modelId="{EEC16D56-623F-4829-8C2E-576BA16CFCA8}">
      <dsp:nvSpPr>
        <dsp:cNvPr id="0" name=""/>
        <dsp:cNvSpPr/>
      </dsp:nvSpPr>
      <dsp:spPr>
        <a:xfrm rot="5400000">
          <a:off x="4463506" y="160269"/>
          <a:ext cx="434102" cy="8426126"/>
        </a:xfrm>
        <a:prstGeom prst="round2SameRect">
          <a:avLst/>
        </a:pr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b="1" i="0" kern="1200" dirty="0">
              <a:latin typeface="Times New Roman" pitchFamily="18" charset="0"/>
              <a:cs typeface="Times New Roman" pitchFamily="18" charset="0"/>
            </a:rPr>
            <a:t>ХУДОЖНИК</a:t>
          </a:r>
        </a:p>
      </dsp:txBody>
      <dsp:txXfrm rot="-5400000">
        <a:off x="467495" y="4177472"/>
        <a:ext cx="8404935" cy="391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D5EB11C-76D8-4967-B6F2-6F6ACEB08E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8F8F1A-D533-4223-B787-A55FFC7F2F7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21C0CCE-A466-4410-AE6F-45C1E27691E1}" type="datetimeFigureOut">
              <a:rPr lang="ru-RU"/>
              <a:pPr>
                <a:defRPr/>
              </a:pPr>
              <a:t>вт 16.03.21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20513D8D-BBDC-416C-938A-F825AE44EF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0442CB2E-9ABB-4B82-A6F0-211A75EF9C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7928F6-BEDE-45DF-A308-6694465487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D67E13-EF47-4548-8444-FD94DCCFF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E58DD4-83F9-49C1-8F50-13313D34DB9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>
            <a:extLst>
              <a:ext uri="{FF2B5EF4-FFF2-40B4-BE49-F238E27FC236}">
                <a16:creationId xmlns:a16="http://schemas.microsoft.com/office/drawing/2014/main" id="{ED73756C-294B-437E-94EF-012ED95CE0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>
            <a:extLst>
              <a:ext uri="{FF2B5EF4-FFF2-40B4-BE49-F238E27FC236}">
                <a16:creationId xmlns:a16="http://schemas.microsoft.com/office/drawing/2014/main" id="{9FDB1967-E21A-4C0F-BC0C-77132EC807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4036" name="Номер слайда 3">
            <a:extLst>
              <a:ext uri="{FF2B5EF4-FFF2-40B4-BE49-F238E27FC236}">
                <a16:creationId xmlns:a16="http://schemas.microsoft.com/office/drawing/2014/main" id="{403AF4B7-3B66-43DA-AE4B-4F4AE8D2FF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8FA41C-47DA-40CB-BEF3-08C9ADE2D209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>
            <a:extLst>
              <a:ext uri="{FF2B5EF4-FFF2-40B4-BE49-F238E27FC236}">
                <a16:creationId xmlns:a16="http://schemas.microsoft.com/office/drawing/2014/main" id="{78F35B8F-74C1-410A-BEB2-EB85578209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>
            <a:extLst>
              <a:ext uri="{FF2B5EF4-FFF2-40B4-BE49-F238E27FC236}">
                <a16:creationId xmlns:a16="http://schemas.microsoft.com/office/drawing/2014/main" id="{840F35B3-FF60-4981-86C7-285CF5C732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5060" name="Номер слайда 3">
            <a:extLst>
              <a:ext uri="{FF2B5EF4-FFF2-40B4-BE49-F238E27FC236}">
                <a16:creationId xmlns:a16="http://schemas.microsoft.com/office/drawing/2014/main" id="{AABB7043-BA40-40F3-84C5-6D3987BD41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DD080A-97D9-4C2D-89FB-979DEC3E7260}" type="slidenum">
              <a:rPr lang="ru-RU" altLang="ru-RU"/>
              <a:pPr eaLnBrk="1" hangingPunct="1"/>
              <a:t>23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C5B663-B08F-41C3-92E8-209B1EF0D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814D1-0E4D-4610-8DEB-8977FE4B0A35}" type="datetimeFigureOut">
              <a:rPr lang="ru-RU"/>
              <a:pPr>
                <a:defRPr/>
              </a:pPr>
              <a:t>вт 16.03.21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78BC1B-7E38-48D8-BF6C-D1604573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BC9BC0-FB0B-4E14-8AC1-6E08B3727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45DE2-24B0-4457-A53B-9ACFB23902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398123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704AE7-13B8-46BC-9A7C-04D7AC40A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DFE75-D7B5-4027-AAE3-7F347C598E13}" type="datetimeFigureOut">
              <a:rPr lang="ru-RU"/>
              <a:pPr>
                <a:defRPr/>
              </a:pPr>
              <a:t>вт 16.03.21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78DDA1-5F2A-4476-A607-3387DA14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65599A-F3C7-44E3-ACFE-CBB5EBDD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22858-DBFE-46F6-9B39-3AE2A182CD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963469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8D7C19-5F24-48EE-B6AD-721B27F0F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098F4-0D4D-454F-89A0-7054F6983011}" type="datetimeFigureOut">
              <a:rPr lang="ru-RU"/>
              <a:pPr>
                <a:defRPr/>
              </a:pPr>
              <a:t>вт 16.03.21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C786E1-924C-46D4-AD07-C19CA0984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06D0BD-2ED0-42E3-A2DF-24B574F96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3EF9C-AD6D-4A3C-B6B6-5A1A5B9599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544702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8861AC-7291-4D83-A9D3-F1C2F0553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57780-1957-4E99-A7A3-6849C5BBFCE9}" type="datetimeFigureOut">
              <a:rPr lang="ru-RU"/>
              <a:pPr>
                <a:defRPr/>
              </a:pPr>
              <a:t>вт 16.03.21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A3E7F8-AB10-4C1C-9D39-85B0F422D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5A766E-93DF-4F1A-8AFB-DFF260B3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2CB3F-B5AF-48EA-A7BA-BA5E11838D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445575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8784C-2BB6-423F-8E78-33891E83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D29BC-1337-499E-A3FB-13D19D24C6E9}" type="datetimeFigureOut">
              <a:rPr lang="ru-RU"/>
              <a:pPr>
                <a:defRPr/>
              </a:pPr>
              <a:t>вт 16.03.21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C9B213-1D4C-42FC-882B-8AFD6FBA5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19ADEA-C4E3-45DF-AD0E-507FE7E56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8432A-E070-4C14-8F20-65EC77D5A9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929695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711E81F-1FC4-4142-B63E-C193F6B0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D5F7F-AFAC-465F-8EBC-688E6C7D268C}" type="datetimeFigureOut">
              <a:rPr lang="ru-RU"/>
              <a:pPr>
                <a:defRPr/>
              </a:pPr>
              <a:t>вт 16.03.21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E2C6D57-5EA2-443E-A604-C6A72383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C30E00A-EF87-464B-9DDD-A5B031A0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F3171-56FC-4764-8D03-1F474EDDA3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391432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E76B8D6A-E768-4CEA-9F40-B6888A8A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1BEA7-B481-4E47-9109-D82DD23B35EA}" type="datetimeFigureOut">
              <a:rPr lang="ru-RU"/>
              <a:pPr>
                <a:defRPr/>
              </a:pPr>
              <a:t>вт 16.03.21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DA7BF701-FA0B-48ED-ACD2-A3BA871C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F4D90E8C-355B-4C24-8439-48176246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A81F3-991E-4EEC-B063-C9C124780C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650320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8FAF514B-27BD-48E2-B66F-539CEE268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AF5A0-40F5-4B8C-80CF-763DF778F9B8}" type="datetimeFigureOut">
              <a:rPr lang="ru-RU"/>
              <a:pPr>
                <a:defRPr/>
              </a:pPr>
              <a:t>вт 16.03.21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E383DED6-9D18-4A9C-AF6A-9ED7D17D3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B1FA2C68-E192-4B9F-B1BC-8F9FF2781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BC9C4-916E-4540-9C0D-0B38752FBF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316242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05953F82-281A-46A9-98E2-43645FE9A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D354C-0782-4F6A-B1FB-23054C5C2B63}" type="datetimeFigureOut">
              <a:rPr lang="ru-RU"/>
              <a:pPr>
                <a:defRPr/>
              </a:pPr>
              <a:t>вт 16.03.21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0FE3D491-96DF-42C1-B377-2D2C6FF89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6369C622-731D-4BAF-BC0F-0CFB30A62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E372C-6627-4CBB-9049-451716DFF2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140773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05462A6-1AE3-438C-A961-F0F29E3F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805F0-D028-460A-BFFA-6545B6A7757D}" type="datetimeFigureOut">
              <a:rPr lang="ru-RU"/>
              <a:pPr>
                <a:defRPr/>
              </a:pPr>
              <a:t>вт 16.03.21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607E895-8ECE-41E4-B21E-9EB569A39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43D2296-7B58-4C0B-8CBC-24EF6779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BE2B7-A32B-421B-B7BB-3F9ACBD88E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582105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1B4B85A-FAB8-4E98-B357-F4D8F013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294FF-3DF8-4779-999E-A3E05C32D62B}" type="datetimeFigureOut">
              <a:rPr lang="ru-RU"/>
              <a:pPr>
                <a:defRPr/>
              </a:pPr>
              <a:t>вт 16.03.21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3648300-2FC7-494B-9879-955F7099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0951EDB-7D22-4D7D-BE7B-A827074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54886-59B6-41BD-B2CD-FB26564ADC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71704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6736EB1E-DE8A-482A-874A-42535AEEA9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604864D5-DF87-477A-AD9F-A8B2903601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EB1063-A3CA-4FCC-BA0A-1B2DDA5B7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0BD6E92-EF4D-495A-8F2B-88A777C0889A}" type="datetimeFigureOut">
              <a:rPr lang="ru-RU"/>
              <a:pPr>
                <a:defRPr/>
              </a:pPr>
              <a:t>вт 16.03.21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69C1FE-CFC5-4728-A05B-391B073B9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33926-48CA-4814-B893-F3EB75AE5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BAE83F1-4CCA-4D1A-B5F9-DAAB473BD58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>
            <a:extLst>
              <a:ext uri="{FF2B5EF4-FFF2-40B4-BE49-F238E27FC236}">
                <a16:creationId xmlns:a16="http://schemas.microsoft.com/office/drawing/2014/main" id="{A7B38381-9AD9-4537-83CC-3262EFF61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8822E50-AEED-4E04-84B0-F148DA714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25" y="0"/>
            <a:ext cx="9121775" cy="66198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урока:</a:t>
            </a:r>
            <a:br>
              <a:rPr lang="ru-RU" sz="7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«Графические модели»</a:t>
            </a:r>
          </a:p>
        </p:txBody>
      </p:sp>
      <p:pic>
        <p:nvPicPr>
          <p:cNvPr id="2052" name="Рисунок 3">
            <a:extLst>
              <a:ext uri="{FF2B5EF4-FFF2-40B4-BE49-F238E27FC236}">
                <a16:creationId xmlns:a16="http://schemas.microsoft.com/office/drawing/2014/main" id="{0D737056-F86E-465B-89B3-966ED4A94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4138"/>
            <a:ext cx="2474912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4">
            <a:extLst>
              <a:ext uri="{FF2B5EF4-FFF2-40B4-BE49-F238E27FC236}">
                <a16:creationId xmlns:a16="http://schemas.microsoft.com/office/drawing/2014/main" id="{35C2E00C-E7A4-42F5-BEB0-8009D9D8C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15888"/>
            <a:ext cx="24733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5">
            <a:extLst>
              <a:ext uri="{FF2B5EF4-FFF2-40B4-BE49-F238E27FC236}">
                <a16:creationId xmlns:a16="http://schemas.microsoft.com/office/drawing/2014/main" id="{E6DEDE71-666B-4096-9A69-1BF00A28CF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13325"/>
            <a:ext cx="247650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Рисунок 6">
            <a:extLst>
              <a:ext uri="{FF2B5EF4-FFF2-40B4-BE49-F238E27FC236}">
                <a16:creationId xmlns:a16="http://schemas.microsoft.com/office/drawing/2014/main" id="{897B766F-F361-4983-BC83-2B47C55855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5013325"/>
            <a:ext cx="24558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>
            <a:extLst>
              <a:ext uri="{FF2B5EF4-FFF2-40B4-BE49-F238E27FC236}">
                <a16:creationId xmlns:a16="http://schemas.microsoft.com/office/drawing/2014/main" id="{FFDE185C-07BE-4F25-8CD8-861C212BB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>
            <a:extLst>
              <a:ext uri="{FF2B5EF4-FFF2-40B4-BE49-F238E27FC236}">
                <a16:creationId xmlns:a16="http://schemas.microsoft.com/office/drawing/2014/main" id="{D471FC02-0109-4E8E-8E71-DED7CC08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8"/>
            <a:ext cx="9144000" cy="936625"/>
          </a:xfrm>
        </p:spPr>
        <p:txBody>
          <a:bodyPr/>
          <a:lstStyle/>
          <a:p>
            <a:pPr eaLnBrk="1" hangingPunct="1"/>
            <a:r>
              <a:rPr lang="ru-RU" altLang="ru-RU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– как модель процесса.</a:t>
            </a:r>
          </a:p>
        </p:txBody>
      </p:sp>
      <p:sp>
        <p:nvSpPr>
          <p:cNvPr id="12292" name="TextBox 7">
            <a:extLst>
              <a:ext uri="{FF2B5EF4-FFF2-40B4-BE49-F238E27FC236}">
                <a16:creationId xmlns:a16="http://schemas.microsoft.com/office/drawing/2014/main" id="{347F4149-FE23-4273-AEA3-5EEDF4BF5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089" y="1168172"/>
            <a:ext cx="91344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отображения и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визуализации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различных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(природных, экономических, общественных и технических) часто используют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графиков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 eaLnBrk="1" hangingPunct="1"/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293" name="Группа 2">
            <a:extLst>
              <a:ext uri="{FF2B5EF4-FFF2-40B4-BE49-F238E27FC236}">
                <a16:creationId xmlns:a16="http://schemas.microsoft.com/office/drawing/2014/main" id="{25F0A939-6AB1-4EEB-AAC3-14A957EC3A96}"/>
              </a:ext>
            </a:extLst>
          </p:cNvPr>
          <p:cNvGrpSpPr>
            <a:grpSpLocks/>
          </p:cNvGrpSpPr>
          <p:nvPr/>
        </p:nvGrpSpPr>
        <p:grpSpPr bwMode="auto">
          <a:xfrm>
            <a:off x="382588" y="3644900"/>
            <a:ext cx="8388350" cy="3097213"/>
            <a:chOff x="219037" y="2492375"/>
            <a:chExt cx="8805088" cy="3284538"/>
          </a:xfrm>
        </p:grpSpPr>
        <p:pic>
          <p:nvPicPr>
            <p:cNvPr id="12294" name="Picture 10">
              <a:extLst>
                <a:ext uri="{FF2B5EF4-FFF2-40B4-BE49-F238E27FC236}">
                  <a16:creationId xmlns:a16="http://schemas.microsoft.com/office/drawing/2014/main" id="{AED70386-855D-40F6-BCED-59777BD0E7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37" y="2492375"/>
              <a:ext cx="3444875" cy="328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12">
              <a:extLst>
                <a:ext uri="{FF2B5EF4-FFF2-40B4-BE49-F238E27FC236}">
                  <a16:creationId xmlns:a16="http://schemas.microsoft.com/office/drawing/2014/main" id="{9EA010BC-8FD8-452B-9857-3A80E0E695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2687" y="2492375"/>
              <a:ext cx="5151438" cy="328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>
            <a:extLst>
              <a:ext uri="{FF2B5EF4-FFF2-40B4-BE49-F238E27FC236}">
                <a16:creationId xmlns:a16="http://schemas.microsoft.com/office/drawing/2014/main" id="{C0445A51-DD8F-4344-9A9E-0EC4F5D4D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7">
            <a:extLst>
              <a:ext uri="{FF2B5EF4-FFF2-40B4-BE49-F238E27FC236}">
                <a16:creationId xmlns:a16="http://schemas.microsoft.com/office/drawing/2014/main" id="{2D141B6C-0780-4E76-8A03-924C03D7E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404813"/>
            <a:ext cx="91265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Графики могут быть представлены в виде </a:t>
            </a:r>
            <a:r>
              <a:rPr lang="ru-RU" alt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круговых</a:t>
            </a: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диаграмм, </a:t>
            </a:r>
            <a:r>
              <a:rPr lang="ru-RU" alt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столбчатых</a:t>
            </a: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диаграмм – гистограмм и </a:t>
            </a:r>
            <a:r>
              <a:rPr lang="ru-RU" alt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линейных</a:t>
            </a: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графиков. </a:t>
            </a:r>
          </a:p>
        </p:txBody>
      </p:sp>
      <p:grpSp>
        <p:nvGrpSpPr>
          <p:cNvPr id="14340" name="Группа 1">
            <a:extLst>
              <a:ext uri="{FF2B5EF4-FFF2-40B4-BE49-F238E27FC236}">
                <a16:creationId xmlns:a16="http://schemas.microsoft.com/office/drawing/2014/main" id="{6E0457BE-E5E7-4F93-91FF-5B9C12874751}"/>
              </a:ext>
            </a:extLst>
          </p:cNvPr>
          <p:cNvGrpSpPr>
            <a:grpSpLocks/>
          </p:cNvGrpSpPr>
          <p:nvPr/>
        </p:nvGrpSpPr>
        <p:grpSpPr bwMode="auto">
          <a:xfrm>
            <a:off x="114300" y="2636838"/>
            <a:ext cx="8942388" cy="3175000"/>
            <a:chOff x="77656" y="1744439"/>
            <a:chExt cx="8942140" cy="3175446"/>
          </a:xfrm>
        </p:grpSpPr>
        <p:pic>
          <p:nvPicPr>
            <p:cNvPr id="14341" name="Picture 2">
              <a:extLst>
                <a:ext uri="{FF2B5EF4-FFF2-40B4-BE49-F238E27FC236}">
                  <a16:creationId xmlns:a16="http://schemas.microsoft.com/office/drawing/2014/main" id="{5B2B85B6-2633-42B9-9F54-5AF794B29D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746" y="1744439"/>
              <a:ext cx="4718050" cy="3175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Picture 52">
              <a:extLst>
                <a:ext uri="{FF2B5EF4-FFF2-40B4-BE49-F238E27FC236}">
                  <a16:creationId xmlns:a16="http://schemas.microsoft.com/office/drawing/2014/main" id="{988F3419-601D-4B45-9B78-91ECC58B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1" t="13757" r="4030"/>
            <a:stretch>
              <a:fillRect/>
            </a:stretch>
          </p:blipFill>
          <p:spPr bwMode="auto">
            <a:xfrm>
              <a:off x="77656" y="1744439"/>
              <a:ext cx="4134304" cy="3175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195227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">
            <a:extLst>
              <a:ext uri="{FF2B5EF4-FFF2-40B4-BE49-F238E27FC236}">
                <a16:creationId xmlns:a16="http://schemas.microsoft.com/office/drawing/2014/main" id="{49558C42-A5B8-4673-97CC-E5D931704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>
            <a:extLst>
              <a:ext uri="{FF2B5EF4-FFF2-40B4-BE49-F238E27FC236}">
                <a16:creationId xmlns:a16="http://schemas.microsoft.com/office/drawing/2014/main" id="{D7316CC1-2CA2-4EF2-BA7E-B4D2B8A4E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29713" cy="1341438"/>
          </a:xfrm>
        </p:spPr>
        <p:txBody>
          <a:bodyPr/>
          <a:lstStyle/>
          <a:p>
            <a:pPr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«Профессии», которые связаны с использованием компьютерной графики:</a:t>
            </a:r>
          </a:p>
        </p:txBody>
      </p:sp>
      <p:sp>
        <p:nvSpPr>
          <p:cNvPr id="4" name="Управляющая кнопка: в конец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9FA93C3-E9AE-4490-962F-AF267AD23480}"/>
              </a:ext>
            </a:extLst>
          </p:cNvPr>
          <p:cNvSpPr/>
          <p:nvPr/>
        </p:nvSpPr>
        <p:spPr>
          <a:xfrm>
            <a:off x="8604250" y="6308725"/>
            <a:ext cx="396875" cy="360363"/>
          </a:xfrm>
          <a:prstGeom prst="actionButtonEnd">
            <a:avLst/>
          </a:prstGeom>
        </p:spPr>
        <p:style>
          <a:lnRef idx="2">
            <a:schemeClr val="accent5"/>
          </a:lnRef>
          <a:fillRef idx="1001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2EB1C3F-5CB0-4B6C-B967-B4D167569659}"/>
              </a:ext>
            </a:extLst>
          </p:cNvPr>
          <p:cNvGraphicFramePr/>
          <p:nvPr/>
        </p:nvGraphicFramePr>
        <p:xfrm>
          <a:off x="107504" y="1412776"/>
          <a:ext cx="8893621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6">
            <a:extLst>
              <a:ext uri="{FF2B5EF4-FFF2-40B4-BE49-F238E27FC236}">
                <a16:creationId xmlns:a16="http://schemas.microsoft.com/office/drawing/2014/main" id="{EF3B99E2-7F2F-4A7A-873F-106049DC2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AE7BD-EF17-48C2-8DE2-3DDA9073A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9139237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i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Архитектор</a:t>
            </a: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E9F3A197-0CBA-4E05-8CF5-72D38134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2428875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project_307.jpg">
            <a:extLst>
              <a:ext uri="{FF2B5EF4-FFF2-40B4-BE49-F238E27FC236}">
                <a16:creationId xmlns:a16="http://schemas.microsoft.com/office/drawing/2014/main" id="{10B2A106-CECA-4F04-ABD4-5F04E2107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4857752" y="1357298"/>
            <a:ext cx="4099000" cy="2476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в конец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8AAE92E-1CD6-40BA-A770-479EAD24FA57}"/>
              </a:ext>
            </a:extLst>
          </p:cNvPr>
          <p:cNvSpPr/>
          <p:nvPr/>
        </p:nvSpPr>
        <p:spPr>
          <a:xfrm>
            <a:off x="8675688" y="6351588"/>
            <a:ext cx="360362" cy="358775"/>
          </a:xfrm>
          <a:prstGeom prst="actionButtonEnd">
            <a:avLst/>
          </a:prstGeom>
        </p:spPr>
        <p:style>
          <a:lnRef idx="2">
            <a:schemeClr val="accent5"/>
          </a:lnRef>
          <a:fillRef idx="1001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90" name="Рисунок 8">
            <a:extLst>
              <a:ext uri="{FF2B5EF4-FFF2-40B4-BE49-F238E27FC236}">
                <a16:creationId xmlns:a16="http://schemas.microsoft.com/office/drawing/2014/main" id="{5947082B-0DA4-4DE1-9B4E-B0D5002D0D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97050"/>
            <a:ext cx="639921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6">
            <a:extLst>
              <a:ext uri="{FF2B5EF4-FFF2-40B4-BE49-F238E27FC236}">
                <a16:creationId xmlns:a16="http://schemas.microsoft.com/office/drawing/2014/main" id="{75A8FADA-7FB5-4812-86CA-439A1A316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6">
            <a:extLst>
              <a:ext uri="{FF2B5EF4-FFF2-40B4-BE49-F238E27FC236}">
                <a16:creationId xmlns:a16="http://schemas.microsoft.com/office/drawing/2014/main" id="{D509F433-C7CC-4450-B822-E793DAFB1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6613"/>
            <a:ext cx="328612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28D7F-865A-4011-B7F2-D4B131EA3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8763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i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Астроном</a:t>
            </a:r>
          </a:p>
        </p:txBody>
      </p:sp>
      <p:pic>
        <p:nvPicPr>
          <p:cNvPr id="17413" name="Рисунок 4">
            <a:extLst>
              <a:ext uri="{FF2B5EF4-FFF2-40B4-BE49-F238E27FC236}">
                <a16:creationId xmlns:a16="http://schemas.microsoft.com/office/drawing/2014/main" id="{3EBA50AE-23B7-4067-B633-55413CD99DE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219200"/>
            <a:ext cx="4432300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Управляющая кнопка: в конец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C13EB5F-05F4-4260-A895-3A3F243F6013}"/>
              </a:ext>
            </a:extLst>
          </p:cNvPr>
          <p:cNvSpPr/>
          <p:nvPr/>
        </p:nvSpPr>
        <p:spPr>
          <a:xfrm>
            <a:off x="8643938" y="6342063"/>
            <a:ext cx="360362" cy="360362"/>
          </a:xfrm>
          <a:prstGeom prst="actionButtonEnd">
            <a:avLst/>
          </a:prstGeom>
        </p:spPr>
        <p:style>
          <a:lnRef idx="2">
            <a:schemeClr val="accent5"/>
          </a:lnRef>
          <a:fillRef idx="1001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14" name="Рисунок 7">
            <a:extLst>
              <a:ext uri="{FF2B5EF4-FFF2-40B4-BE49-F238E27FC236}">
                <a16:creationId xmlns:a16="http://schemas.microsoft.com/office/drawing/2014/main" id="{E4C24E4E-0838-43BD-B169-581468043E8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828800"/>
            <a:ext cx="64674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6">
            <a:extLst>
              <a:ext uri="{FF2B5EF4-FFF2-40B4-BE49-F238E27FC236}">
                <a16:creationId xmlns:a16="http://schemas.microsoft.com/office/drawing/2014/main" id="{41BEF7CE-6AC9-4495-B6A8-60EC611BF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97F54-8254-4A7C-A677-365C45BF7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8763" cy="1120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i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Дизайнер</a:t>
            </a:r>
          </a:p>
        </p:txBody>
      </p:sp>
      <p:pic>
        <p:nvPicPr>
          <p:cNvPr id="18436" name="Picture 5">
            <a:extLst>
              <a:ext uri="{FF2B5EF4-FFF2-40B4-BE49-F238E27FC236}">
                <a16:creationId xmlns:a16="http://schemas.microsoft.com/office/drawing/2014/main" id="{96D50EF6-6F84-499C-9111-F23DAE569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549275"/>
            <a:ext cx="179546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в конец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DABBB47-6C90-4B63-BE94-DC20F0649DC1}"/>
              </a:ext>
            </a:extLst>
          </p:cNvPr>
          <p:cNvSpPr/>
          <p:nvPr/>
        </p:nvSpPr>
        <p:spPr>
          <a:xfrm>
            <a:off x="8629650" y="6381750"/>
            <a:ext cx="360363" cy="360363"/>
          </a:xfrm>
          <a:prstGeom prst="actionButtonEnd">
            <a:avLst/>
          </a:prstGeom>
        </p:spPr>
        <p:style>
          <a:lnRef idx="2">
            <a:schemeClr val="accent5"/>
          </a:lnRef>
          <a:fillRef idx="1001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38" name="Рисунок 5">
            <a:extLst>
              <a:ext uri="{FF2B5EF4-FFF2-40B4-BE49-F238E27FC236}">
                <a16:creationId xmlns:a16="http://schemas.microsoft.com/office/drawing/2014/main" id="{5656F8E3-98D3-4105-A195-90AC40D75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489585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Содержимое 11">
            <a:extLst>
              <a:ext uri="{FF2B5EF4-FFF2-40B4-BE49-F238E27FC236}">
                <a16:creationId xmlns:a16="http://schemas.microsoft.com/office/drawing/2014/main" id="{EDD5A706-47F6-4873-95CA-BD13BC978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9225" y="2554288"/>
            <a:ext cx="5861050" cy="3973512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5">
            <a:extLst>
              <a:ext uri="{FF2B5EF4-FFF2-40B4-BE49-F238E27FC236}">
                <a16:creationId xmlns:a16="http://schemas.microsoft.com/office/drawing/2014/main" id="{583403C3-F3AA-41AB-8839-3AD0220F9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BDBAE-3664-44F3-AFE2-1E423854B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9525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i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Инженер-конструктор</a:t>
            </a:r>
          </a:p>
        </p:txBody>
      </p:sp>
      <p:pic>
        <p:nvPicPr>
          <p:cNvPr id="19460" name="Picture 5">
            <a:extLst>
              <a:ext uri="{FF2B5EF4-FFF2-40B4-BE49-F238E27FC236}">
                <a16:creationId xmlns:a16="http://schemas.microsoft.com/office/drawing/2014/main" id="{A45E2EF2-3BD0-4FF2-B722-7CE6DDFB38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052513"/>
            <a:ext cx="2071687" cy="2193925"/>
          </a:xfrm>
          <a:noFill/>
        </p:spPr>
      </p:pic>
      <p:pic>
        <p:nvPicPr>
          <p:cNvPr id="19461" name="Рисунок 5">
            <a:extLst>
              <a:ext uri="{FF2B5EF4-FFF2-40B4-BE49-F238E27FC236}">
                <a16:creationId xmlns:a16="http://schemas.microsoft.com/office/drawing/2014/main" id="{9D943EC2-FC7D-4F3F-8D05-EF7C7DA9B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1354138"/>
            <a:ext cx="6115050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в конец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3EE1ED0-800F-44E6-A8AB-6F50B09FDB38}"/>
              </a:ext>
            </a:extLst>
          </p:cNvPr>
          <p:cNvSpPr/>
          <p:nvPr/>
        </p:nvSpPr>
        <p:spPr>
          <a:xfrm>
            <a:off x="8675688" y="6353175"/>
            <a:ext cx="360362" cy="360363"/>
          </a:xfrm>
          <a:prstGeom prst="actionButtonEnd">
            <a:avLst/>
          </a:prstGeom>
        </p:spPr>
        <p:style>
          <a:lnRef idx="2">
            <a:schemeClr val="accent5"/>
          </a:lnRef>
          <a:fillRef idx="1001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6">
            <a:extLst>
              <a:ext uri="{FF2B5EF4-FFF2-40B4-BE49-F238E27FC236}">
                <a16:creationId xmlns:a16="http://schemas.microsoft.com/office/drawing/2014/main" id="{0C877D47-7C75-451D-9D33-8A69CB019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63CB7-EC5A-43EE-9F31-0602BCFF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i="1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Модельер</a:t>
            </a:r>
          </a:p>
        </p:txBody>
      </p:sp>
      <p:pic>
        <p:nvPicPr>
          <p:cNvPr id="20484" name="Содержимое 3">
            <a:extLst>
              <a:ext uri="{FF2B5EF4-FFF2-40B4-BE49-F238E27FC236}">
                <a16:creationId xmlns:a16="http://schemas.microsoft.com/office/drawing/2014/main" id="{B3DCC6C6-06C5-4E52-B978-219889734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081088"/>
            <a:ext cx="4489450" cy="2700337"/>
          </a:xfr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D50F37D6-613F-4817-A05E-400F65D35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862138"/>
            <a:ext cx="623887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в конец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DBFCEAB-B3F7-4665-82C0-CB2B45025CA0}"/>
              </a:ext>
            </a:extLst>
          </p:cNvPr>
          <p:cNvSpPr/>
          <p:nvPr/>
        </p:nvSpPr>
        <p:spPr>
          <a:xfrm>
            <a:off x="8675688" y="6370638"/>
            <a:ext cx="360362" cy="360362"/>
          </a:xfrm>
          <a:prstGeom prst="actionButtonEnd">
            <a:avLst/>
          </a:prstGeom>
        </p:spPr>
        <p:style>
          <a:lnRef idx="2">
            <a:schemeClr val="accent5"/>
          </a:lnRef>
          <a:fillRef idx="1001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487" name="Picture 8" descr="j0336075">
            <a:extLst>
              <a:ext uri="{FF2B5EF4-FFF2-40B4-BE49-F238E27FC236}">
                <a16:creationId xmlns:a16="http://schemas.microsoft.com/office/drawing/2014/main" id="{1EDD9B06-9E93-485A-8B31-723FAB960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260350"/>
            <a:ext cx="20415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6">
            <a:extLst>
              <a:ext uri="{FF2B5EF4-FFF2-40B4-BE49-F238E27FC236}">
                <a16:creationId xmlns:a16="http://schemas.microsoft.com/office/drawing/2014/main" id="{37CA2E9F-17F5-4BA4-BBCF-BB2BC2C37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>
            <a:extLst>
              <a:ext uri="{FF2B5EF4-FFF2-40B4-BE49-F238E27FC236}">
                <a16:creationId xmlns:a16="http://schemas.microsoft.com/office/drawing/2014/main" id="{9DB15EA8-7AD3-4107-8B91-3A5B13A5F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3" y="9525"/>
            <a:ext cx="9139237" cy="140335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Основные понятия. Теоретическое введение.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5FDB673-D5DB-4857-B8DC-6A958DB861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" y="1484313"/>
            <a:ext cx="9139238" cy="1296987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средство наглядного представления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 и структуры системы. Это совокупность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точек, соединенных между собой линиями.</a:t>
            </a:r>
          </a:p>
        </p:txBody>
      </p:sp>
      <p:pic>
        <p:nvPicPr>
          <p:cNvPr id="22533" name="Рисунок 1">
            <a:extLst>
              <a:ext uri="{FF2B5EF4-FFF2-40B4-BE49-F238E27FC236}">
                <a16:creationId xmlns:a16="http://schemas.microsoft.com/office/drawing/2014/main" id="{3C39E7B1-D18D-4141-A59B-E1A128708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2746375"/>
            <a:ext cx="3876675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5">
            <a:extLst>
              <a:ext uri="{FF2B5EF4-FFF2-40B4-BE49-F238E27FC236}">
                <a16:creationId xmlns:a16="http://schemas.microsoft.com/office/drawing/2014/main" id="{5F929668-441B-4CDF-8D1D-74BAFDAD2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id="{BFE8522D-6280-43D0-8C44-629EB9C6E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3" y="0"/>
            <a:ext cx="9139237" cy="1196975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Основные понятия. Теоретическое введение.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9BEC698-401F-472F-82CC-C1E6AA111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2700" y="1196975"/>
            <a:ext cx="9144000" cy="3167063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Точки называются </a:t>
            </a:r>
            <a:r>
              <a:rPr lang="ru-RU" alt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вершинами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графа. Они могут изображаться точками, кружочками, прямоугольниками и пр. 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Линии, соединяющие вершины, называются </a:t>
            </a:r>
            <a:r>
              <a:rPr lang="ru-RU" alt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дугами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(если задано направление от одной вершины к другой) или </a:t>
            </a:r>
            <a:r>
              <a:rPr lang="ru-RU" alt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ребрами</a:t>
            </a:r>
            <a:r>
              <a:rPr lang="ru-RU" altLang="ru-RU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(если направленность двусторонняя). </a:t>
            </a:r>
          </a:p>
        </p:txBody>
      </p:sp>
      <p:pic>
        <p:nvPicPr>
          <p:cNvPr id="23557" name="Рисунок 1">
            <a:extLst>
              <a:ext uri="{FF2B5EF4-FFF2-40B4-BE49-F238E27FC236}">
                <a16:creationId xmlns:a16="http://schemas.microsoft.com/office/drawing/2014/main" id="{8E656D75-CC6D-42CD-9683-9C935955D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4143375"/>
            <a:ext cx="424180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>
            <a:extLst>
              <a:ext uri="{FF2B5EF4-FFF2-40B4-BE49-F238E27FC236}">
                <a16:creationId xmlns:a16="http://schemas.microsoft.com/office/drawing/2014/main" id="{94A35967-3EA9-4886-882C-512F527A6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>
            <a:extLst>
              <a:ext uri="{FF2B5EF4-FFF2-40B4-BE49-F238E27FC236}">
                <a16:creationId xmlns:a16="http://schemas.microsoft.com/office/drawing/2014/main" id="{783A8F0C-CFEA-43C2-9B7E-AE83AAC31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115888"/>
            <a:ext cx="9144000" cy="1143000"/>
          </a:xfrm>
        </p:spPr>
        <p:txBody>
          <a:bodyPr/>
          <a:lstStyle/>
          <a:p>
            <a:r>
              <a:rPr lang="ru-RU" altLang="ru-RU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нужны графические модели?</a:t>
            </a:r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id="{F61DF2DD-D0A9-4F50-AECF-84BF2B197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313"/>
            <a:ext cx="9126538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информационные модели </a:t>
            </a:r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простейшим видом моделей, которые передают внешние признаки объекта – размеры, форму, цвет.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информационные модели</a:t>
            </a:r>
            <a:r>
              <a:rPr lang="ru-RU" altLang="ru-RU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для наглядного отображения объектов.</a:t>
            </a:r>
          </a:p>
          <a:p>
            <a:pPr algn="just" eaLnBrk="1" hangingPunct="1">
              <a:spcBef>
                <a:spcPct val="50000"/>
              </a:spcBef>
            </a:pPr>
            <a:endParaRPr lang="ru-RU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B1BCAF-D8A7-4229-86C0-D2A4DB361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042233"/>
            <a:ext cx="1929194" cy="1798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5">
            <a:extLst>
              <a:ext uri="{FF2B5EF4-FFF2-40B4-BE49-F238E27FC236}">
                <a16:creationId xmlns:a16="http://schemas.microsoft.com/office/drawing/2014/main" id="{6997D896-C038-4327-95B3-F830FAD65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Заголовок 1">
            <a:extLst>
              <a:ext uri="{FF2B5EF4-FFF2-40B4-BE49-F238E27FC236}">
                <a16:creationId xmlns:a16="http://schemas.microsoft.com/office/drawing/2014/main" id="{899287C8-D0B7-4A55-A77C-6795E3CB8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225"/>
            <a:ext cx="9148763" cy="669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Виды графов.</a:t>
            </a: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26864252-8612-454D-842E-F7C756DED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8207375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5">
            <a:extLst>
              <a:ext uri="{FF2B5EF4-FFF2-40B4-BE49-F238E27FC236}">
                <a16:creationId xmlns:a16="http://schemas.microsoft.com/office/drawing/2014/main" id="{2057FC11-1E66-465D-AE4B-3EA2FD738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Содержимое 2">
            <a:extLst>
              <a:ext uri="{FF2B5EF4-FFF2-40B4-BE49-F238E27FC236}">
                <a16:creationId xmlns:a16="http://schemas.microsoft.com/office/drawing/2014/main" id="{613ED244-D83F-4436-9AA1-02049610B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8" y="984250"/>
            <a:ext cx="9110662" cy="1193800"/>
          </a:xfrm>
        </p:spPr>
        <p:txBody>
          <a:bodyPr/>
          <a:lstStyle/>
          <a:p>
            <a:pPr algn="ctr"/>
            <a:r>
              <a:rPr lang="ru-RU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Связи между объектами взаимные.</a:t>
            </a:r>
          </a:p>
          <a:p>
            <a:pPr algn="ctr"/>
            <a:r>
              <a:rPr lang="ru-RU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Вершины соединены рёбрами.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D7629457-033F-41AD-92FB-8C3C75BE2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73677" y="2177834"/>
            <a:ext cx="5796645" cy="458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5605" name="Прямоугольник 3">
            <a:extLst>
              <a:ext uri="{FF2B5EF4-FFF2-40B4-BE49-F238E27FC236}">
                <a16:creationId xmlns:a16="http://schemas.microsoft.com/office/drawing/2014/main" id="{F87CB4C3-FEC6-4610-84BF-5424B9402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6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Неориентированный граф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5">
            <a:extLst>
              <a:ext uri="{FF2B5EF4-FFF2-40B4-BE49-F238E27FC236}">
                <a16:creationId xmlns:a16="http://schemas.microsoft.com/office/drawing/2014/main" id="{9CF0C6CB-3640-4DC1-93F5-FA0B0298E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Содержимое 2">
            <a:extLst>
              <a:ext uri="{FF2B5EF4-FFF2-40B4-BE49-F238E27FC236}">
                <a16:creationId xmlns:a16="http://schemas.microsoft.com/office/drawing/2014/main" id="{F25B7F7B-1DD3-4A13-8A46-D7A760B55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350" y="977900"/>
            <a:ext cx="9150350" cy="1298575"/>
          </a:xfrm>
        </p:spPr>
        <p:txBody>
          <a:bodyPr/>
          <a:lstStyle/>
          <a:p>
            <a:pPr algn="ctr"/>
            <a:r>
              <a:rPr lang="ru-RU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между объектами односторонняя.</a:t>
            </a:r>
          </a:p>
          <a:p>
            <a:pPr algn="ctr"/>
            <a:r>
              <a:rPr lang="ru-RU" alt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Вершины соединены дугами (стрелками).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8F64B4E5-38C6-49C9-9FD1-39FC9E608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2127446"/>
            <a:ext cx="5760640" cy="461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6629" name="Прямоугольник 3">
            <a:extLst>
              <a:ext uri="{FF2B5EF4-FFF2-40B4-BE49-F238E27FC236}">
                <a16:creationId xmlns:a16="http://schemas.microsoft.com/office/drawing/2014/main" id="{DF0DAC30-0F4B-48D6-984E-AF62EB96F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7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600" b="1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Ориентированный граф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4">
            <a:extLst>
              <a:ext uri="{FF2B5EF4-FFF2-40B4-BE49-F238E27FC236}">
                <a16:creationId xmlns:a16="http://schemas.microsoft.com/office/drawing/2014/main" id="{4FA0713C-1C80-43A5-8988-10DDE0EE7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>
            <a:extLst>
              <a:ext uri="{FF2B5EF4-FFF2-40B4-BE49-F238E27FC236}">
                <a16:creationId xmlns:a16="http://schemas.microsoft.com/office/drawing/2014/main" id="{35F5F65B-CD00-4658-AB8C-DD5E98A75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760413"/>
            <a:ext cx="4392612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2">
            <a:extLst>
              <a:ext uri="{FF2B5EF4-FFF2-40B4-BE49-F238E27FC236}">
                <a16:creationId xmlns:a16="http://schemas.microsoft.com/office/drawing/2014/main" id="{3715620C-9554-444B-8528-E86499970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-22225"/>
            <a:ext cx="91630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Ориентированный граф «Дерево»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4">
            <a:extLst>
              <a:ext uri="{FF2B5EF4-FFF2-40B4-BE49-F238E27FC236}">
                <a16:creationId xmlns:a16="http://schemas.microsoft.com/office/drawing/2014/main" id="{19E64F50-E834-49EC-B79E-27AEA68E1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Image-14">
            <a:extLst>
              <a:ext uri="{FF2B5EF4-FFF2-40B4-BE49-F238E27FC236}">
                <a16:creationId xmlns:a16="http://schemas.microsoft.com/office/drawing/2014/main" id="{5A6F2075-7CA7-4F45-BEF3-A56B749AA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90" y="1433502"/>
            <a:ext cx="6191620" cy="5319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4">
            <a:extLst>
              <a:ext uri="{FF2B5EF4-FFF2-40B4-BE49-F238E27FC236}">
                <a16:creationId xmlns:a16="http://schemas.microsoft.com/office/drawing/2014/main" id="{FB9D77F4-DAA9-4D10-935F-697FBAFD1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2700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Граф  переливание крови по группам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4">
            <a:extLst>
              <a:ext uri="{FF2B5EF4-FFF2-40B4-BE49-F238E27FC236}">
                <a16:creationId xmlns:a16="http://schemas.microsoft.com/office/drawing/2014/main" id="{C87D6E15-EB9E-4F9F-BD83-23DE5E658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ACA3FB9D-3452-421A-86FA-892C2EDF5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7927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buFont typeface="Arial" charset="0"/>
              <a:buNone/>
              <a:defRPr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Между планетами Солнечной системы установлено космическое сообщение. Рейсовые ракеты летают по следующим маршрутам: </a:t>
            </a:r>
          </a:p>
          <a:p>
            <a:pPr>
              <a:buFont typeface="Arial" charset="0"/>
              <a:buChar char="•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Земля – Меркурий; </a:t>
            </a:r>
          </a:p>
          <a:p>
            <a:pPr>
              <a:buFont typeface="Arial" charset="0"/>
              <a:buChar char="•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Плутон – Венера; </a:t>
            </a:r>
          </a:p>
          <a:p>
            <a:pPr>
              <a:buFont typeface="Arial" charset="0"/>
              <a:buChar char="•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Земля – Плутон; </a:t>
            </a:r>
          </a:p>
          <a:p>
            <a:pPr>
              <a:buFont typeface="Arial" charset="0"/>
              <a:buChar char="•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Плутон – Меркурий; </a:t>
            </a:r>
          </a:p>
          <a:p>
            <a:pPr>
              <a:buFont typeface="Arial" charset="0"/>
              <a:buChar char="•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Меркурий – Венера; </a:t>
            </a:r>
          </a:p>
          <a:p>
            <a:pPr>
              <a:buFont typeface="Arial" charset="0"/>
              <a:buChar char="•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Уран – Нептун; </a:t>
            </a:r>
          </a:p>
          <a:p>
            <a:pPr>
              <a:buFont typeface="Arial" charset="0"/>
              <a:buChar char="•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Нептун – Сатурн; </a:t>
            </a:r>
          </a:p>
          <a:p>
            <a:pPr>
              <a:buFont typeface="Arial" charset="0"/>
              <a:buChar char="•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Сатурн – Юпитер; </a:t>
            </a:r>
          </a:p>
          <a:p>
            <a:pPr>
              <a:buFont typeface="Arial" charset="0"/>
              <a:buChar char="•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Юпитер – Марс;</a:t>
            </a:r>
          </a:p>
          <a:p>
            <a:pPr>
              <a:buFont typeface="Arial" charset="0"/>
              <a:buChar char="•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Марс – Уран. </a:t>
            </a:r>
          </a:p>
          <a:p>
            <a:pPr marL="0" indent="0">
              <a:buFont typeface="Arial" charset="0"/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Можно ли долететь на рейсовых ракетах с Земли до Марса?</a:t>
            </a:r>
          </a:p>
        </p:txBody>
      </p:sp>
      <p:sp>
        <p:nvSpPr>
          <p:cNvPr id="30724" name="Заголовок 3">
            <a:extLst>
              <a:ext uri="{FF2B5EF4-FFF2-40B4-BE49-F238E27FC236}">
                <a16:creationId xmlns:a16="http://schemas.microsoft.com/office/drawing/2014/main" id="{0ABF279D-B3CE-4F46-9129-3639D75FA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" y="-14288"/>
            <a:ext cx="9153525" cy="779463"/>
          </a:xfrm>
        </p:spPr>
        <p:txBody>
          <a:bodyPr/>
          <a:lstStyle/>
          <a:p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A477C0-C2F2-4526-8F25-96DB95B930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77591"/>
            <a:ext cx="585357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>
            <a:extLst>
              <a:ext uri="{FF2B5EF4-FFF2-40B4-BE49-F238E27FC236}">
                <a16:creationId xmlns:a16="http://schemas.microsoft.com/office/drawing/2014/main" id="{10E2A49B-ABBD-4EDD-9EBA-237421CD9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>
            <a:extLst>
              <a:ext uri="{FF2B5EF4-FFF2-40B4-BE49-F238E27FC236}">
                <a16:creationId xmlns:a16="http://schemas.microsoft.com/office/drawing/2014/main" id="{3E957C5C-A8DD-49A2-A727-CF04AC3DC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44450"/>
            <a:ext cx="9139237" cy="1081088"/>
          </a:xfrm>
        </p:spPr>
        <p:txBody>
          <a:bodyPr/>
          <a:lstStyle/>
          <a:p>
            <a:pPr eaLnBrk="1" hangingPunct="1"/>
            <a:r>
              <a:rPr lang="ru-RU" altLang="ru-RU" sz="5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Виды графических моделей: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DD63490-D7CD-46B9-92F2-3A1ABC93930F}"/>
              </a:ext>
            </a:extLst>
          </p:cNvPr>
          <p:cNvGraphicFramePr/>
          <p:nvPr/>
        </p:nvGraphicFramePr>
        <p:xfrm>
          <a:off x="107504" y="1196752"/>
          <a:ext cx="892899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>
            <a:extLst>
              <a:ext uri="{FF2B5EF4-FFF2-40B4-BE49-F238E27FC236}">
                <a16:creationId xmlns:a16="http://schemas.microsoft.com/office/drawing/2014/main" id="{8F28613D-6FEB-4AC0-B347-FFACA2BD0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>
            <a:extLst>
              <a:ext uri="{FF2B5EF4-FFF2-40B4-BE49-F238E27FC236}">
                <a16:creationId xmlns:a16="http://schemas.microsoft.com/office/drawing/2014/main" id="{60625A60-A782-400D-B721-8ADB8B587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8" y="115888"/>
            <a:ext cx="9145588" cy="981075"/>
          </a:xfrm>
        </p:spPr>
        <p:txBody>
          <a:bodyPr/>
          <a:lstStyle/>
          <a:p>
            <a:pPr eaLnBrk="1" hangingPunct="1"/>
            <a:r>
              <a:rPr lang="ru-RU" altLang="ru-RU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как информационная модель</a:t>
            </a:r>
          </a:p>
        </p:txBody>
      </p:sp>
      <p:sp>
        <p:nvSpPr>
          <p:cNvPr id="5127" name="TextBox 7">
            <a:extLst>
              <a:ext uri="{FF2B5EF4-FFF2-40B4-BE49-F238E27FC236}">
                <a16:creationId xmlns:a16="http://schemas.microsoft.com/office/drawing/2014/main" id="{3F83CE25-425A-4B4E-95F6-C16CAD4EF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525" y="1125538"/>
            <a:ext cx="9148763" cy="1339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542925" algn="ctr" eaLnBrk="1" hangingPunct="1">
              <a:spcBef>
                <a:spcPts val="600"/>
              </a:spcBef>
              <a:defRPr/>
            </a:pP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Карта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описывает конкретную местность, которая является для нее 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объектом моделирования.</a:t>
            </a:r>
          </a:p>
          <a:p>
            <a:pPr algn="ctr" eaLnBrk="1" hangingPunct="1">
              <a:spcBef>
                <a:spcPts val="600"/>
              </a:spcBef>
              <a:defRPr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9">
            <a:extLst>
              <a:ext uri="{FF2B5EF4-FFF2-40B4-BE49-F238E27FC236}">
                <a16:creationId xmlns:a16="http://schemas.microsoft.com/office/drawing/2014/main" id="{8FCD59F1-E9AF-4F2E-8E20-FB84A331F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r="420" b="18834"/>
          <a:stretch>
            <a:fillRect/>
          </a:stretch>
        </p:blipFill>
        <p:spPr bwMode="auto">
          <a:xfrm>
            <a:off x="687388" y="2238375"/>
            <a:ext cx="7778750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>
            <a:extLst>
              <a:ext uri="{FF2B5EF4-FFF2-40B4-BE49-F238E27FC236}">
                <a16:creationId xmlns:a16="http://schemas.microsoft.com/office/drawing/2014/main" id="{824D8847-BA54-482A-B5E7-4AAAE6011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0A7A16D8-5CF8-4AAC-B33C-CED20FD35B2C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-4763" y="1412875"/>
            <a:ext cx="9137651" cy="2986088"/>
          </a:xfrm>
        </p:spPr>
        <p:txBody>
          <a:bodyPr rtlCol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местоположения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населенных пунктов;</a:t>
            </a:r>
          </a:p>
          <a:p>
            <a:pPr marL="457200" indent="-45720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рельефа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местности; </a:t>
            </a:r>
          </a:p>
          <a:p>
            <a:pPr marL="457200" indent="-45720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расположения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автомагистралей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измерения расстояний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между реальными объектами на местности  и т.д.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1509E1-1169-4F53-9148-D85A90F1F600}"/>
              </a:ext>
            </a:extLst>
          </p:cNvPr>
          <p:cNvSpPr/>
          <p:nvPr/>
        </p:nvSpPr>
        <p:spPr>
          <a:xfrm>
            <a:off x="4763" y="4365625"/>
            <a:ext cx="9144000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Сейчас получили большое распространение  </a:t>
            </a: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геоинформационные модели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http://www.google.map  -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спутниковая съемка карты местности).</a:t>
            </a:r>
          </a:p>
        </p:txBody>
      </p:sp>
      <p:sp>
        <p:nvSpPr>
          <p:cNvPr id="7173" name="Прямоугольник 4">
            <a:extLst>
              <a:ext uri="{FF2B5EF4-FFF2-40B4-BE49-F238E27FC236}">
                <a16:creationId xmlns:a16="http://schemas.microsoft.com/office/drawing/2014/main" id="{64E93FFF-4BFF-4062-92CD-96ED40E62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7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altLang="ru-RU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создается </a:t>
            </a:r>
            <a:r>
              <a:rPr lang="ru-RU" altLang="ru-RU" sz="3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определенными целями</a:t>
            </a:r>
            <a:r>
              <a:rPr lang="ru-RU" altLang="ru-RU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для определения :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>
            <a:extLst>
              <a:ext uri="{FF2B5EF4-FFF2-40B4-BE49-F238E27FC236}">
                <a16:creationId xmlns:a16="http://schemas.microsoft.com/office/drawing/2014/main" id="{4EA87735-835E-4DF8-BB69-0A78D752E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>
            <a:extLst>
              <a:ext uri="{FF2B5EF4-FFF2-40B4-BE49-F238E27FC236}">
                <a16:creationId xmlns:a16="http://schemas.microsoft.com/office/drawing/2014/main" id="{DEBE5A44-2D45-43AF-8E08-5B7782CAD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7029450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>
            <a:extLst>
              <a:ext uri="{FF2B5EF4-FFF2-40B4-BE49-F238E27FC236}">
                <a16:creationId xmlns:a16="http://schemas.microsoft.com/office/drawing/2014/main" id="{80C9D942-4EB3-487B-96B0-DA736F599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844675"/>
            <a:ext cx="46672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>
            <a:extLst>
              <a:ext uri="{FF2B5EF4-FFF2-40B4-BE49-F238E27FC236}">
                <a16:creationId xmlns:a16="http://schemas.microsoft.com/office/drawing/2014/main" id="{B96B4C6E-5C1B-4F98-BBA2-92E7C7826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Заголовок 1">
            <a:extLst>
              <a:ext uri="{FF2B5EF4-FFF2-40B4-BE49-F238E27FC236}">
                <a16:creationId xmlns:a16="http://schemas.microsoft.com/office/drawing/2014/main" id="{BEED802F-6E1E-4003-86F3-05B16A3B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3" y="0"/>
            <a:ext cx="9131300" cy="1214438"/>
          </a:xfrm>
        </p:spPr>
        <p:txBody>
          <a:bodyPr/>
          <a:lstStyle/>
          <a:p>
            <a:pPr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Чертеж – точная геометрическая копия реального объекта.</a:t>
            </a:r>
          </a:p>
        </p:txBody>
      </p:sp>
      <p:sp>
        <p:nvSpPr>
          <p:cNvPr id="9220" name="TextBox 6">
            <a:extLst>
              <a:ext uri="{FF2B5EF4-FFF2-40B4-BE49-F238E27FC236}">
                <a16:creationId xmlns:a16="http://schemas.microsoft.com/office/drawing/2014/main" id="{1CC369AF-182F-42D9-A44E-0A490E983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3" y="1131888"/>
            <a:ext cx="9153526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Чертежи</a:t>
            </a:r>
            <a:r>
              <a:rPr lang="ru-RU" altLang="ru-RU" sz="2400" b="1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создаются конструкторами, проектировщиками, они должны быть очень точным, т.к. на них указываются все необходимые размеры реального объекта.</a:t>
            </a:r>
          </a:p>
          <a:p>
            <a:pPr algn="ctr" eaLnBrk="1" hangingPunct="1"/>
            <a:endParaRPr lang="ru-RU" altLang="ru-RU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масса различных </a:t>
            </a:r>
            <a:r>
              <a:rPr lang="ru-RU" altLang="ru-RU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компьютерных сред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конструкторских чертежей: Автокад, Адем, Компас, </a:t>
            </a:r>
            <a:r>
              <a:rPr lang="en-US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3D M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АХ -</a:t>
            </a:r>
            <a:r>
              <a:rPr lang="en-US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для трехмерного моделирования и т.д.</a:t>
            </a:r>
          </a:p>
        </p:txBody>
      </p:sp>
      <p:grpSp>
        <p:nvGrpSpPr>
          <p:cNvPr id="9221" name="Группа 4">
            <a:extLst>
              <a:ext uri="{FF2B5EF4-FFF2-40B4-BE49-F238E27FC236}">
                <a16:creationId xmlns:a16="http://schemas.microsoft.com/office/drawing/2014/main" id="{C68D4B1B-F649-4561-8F6D-C8D0DD5A30F7}"/>
              </a:ext>
            </a:extLst>
          </p:cNvPr>
          <p:cNvGrpSpPr>
            <a:grpSpLocks/>
          </p:cNvGrpSpPr>
          <p:nvPr/>
        </p:nvGrpSpPr>
        <p:grpSpPr bwMode="auto">
          <a:xfrm>
            <a:off x="263525" y="3775075"/>
            <a:ext cx="8616950" cy="2959100"/>
            <a:chOff x="323528" y="3775390"/>
            <a:chExt cx="8616302" cy="2958253"/>
          </a:xfrm>
        </p:grpSpPr>
        <p:pic>
          <p:nvPicPr>
            <p:cNvPr id="9222" name="Рисунок 2">
              <a:extLst>
                <a:ext uri="{FF2B5EF4-FFF2-40B4-BE49-F238E27FC236}">
                  <a16:creationId xmlns:a16="http://schemas.microsoft.com/office/drawing/2014/main" id="{AFB2A89A-BA87-4B74-8C59-7CBAF9830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669" y="3775390"/>
              <a:ext cx="4807161" cy="295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Рисунок 3">
              <a:extLst>
                <a:ext uri="{FF2B5EF4-FFF2-40B4-BE49-F238E27FC236}">
                  <a16:creationId xmlns:a16="http://schemas.microsoft.com/office/drawing/2014/main" id="{4E4E7120-582E-41EB-8F5E-692814A8C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782675"/>
              <a:ext cx="3528392" cy="2950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>
            <a:extLst>
              <a:ext uri="{FF2B5EF4-FFF2-40B4-BE49-F238E27FC236}">
                <a16:creationId xmlns:a16="http://schemas.microsoft.com/office/drawing/2014/main" id="{E1FC3FEE-112E-44BF-97A4-61EDF076E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2">
            <a:extLst>
              <a:ext uri="{FF2B5EF4-FFF2-40B4-BE49-F238E27FC236}">
                <a16:creationId xmlns:a16="http://schemas.microsoft.com/office/drawing/2014/main" id="{A6DC6532-193C-4B8F-84DE-1584704BF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49250"/>
            <a:ext cx="8931275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>
            <a:extLst>
              <a:ext uri="{FF2B5EF4-FFF2-40B4-BE49-F238E27FC236}">
                <a16:creationId xmlns:a16="http://schemas.microsoft.com/office/drawing/2014/main" id="{D8E1C949-403C-483A-BCCA-BBB49A807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1">
            <a:extLst>
              <a:ext uri="{FF2B5EF4-FFF2-40B4-BE49-F238E27FC236}">
                <a16:creationId xmlns:a16="http://schemas.microsoft.com/office/drawing/2014/main" id="{F5879C48-508E-4651-8656-19B69E97E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" y="0"/>
            <a:ext cx="9128125" cy="1196975"/>
          </a:xfrm>
        </p:spPr>
        <p:txBody>
          <a:bodyPr/>
          <a:lstStyle/>
          <a:p>
            <a:pPr eaLnBrk="1" hangingPunct="1"/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Схема –информационная модель сложных систем.</a:t>
            </a:r>
          </a:p>
        </p:txBody>
      </p:sp>
      <p:pic>
        <p:nvPicPr>
          <p:cNvPr id="11268" name="Содержимое 3">
            <a:extLst>
              <a:ext uri="{FF2B5EF4-FFF2-40B4-BE49-F238E27FC236}">
                <a16:creationId xmlns:a16="http://schemas.microsoft.com/office/drawing/2014/main" id="{A4F7EDDF-DC1C-4CAF-BA3F-372117AA7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2924175"/>
            <a:ext cx="3384550" cy="3849688"/>
          </a:xfrm>
        </p:spPr>
      </p:pic>
      <p:sp>
        <p:nvSpPr>
          <p:cNvPr id="11269" name="TextBox 4">
            <a:extLst>
              <a:ext uri="{FF2B5EF4-FFF2-40B4-BE49-F238E27FC236}">
                <a16:creationId xmlns:a16="http://schemas.microsoft.com/office/drawing/2014/main" id="{4679F7D2-36F6-4644-A434-7B9D6CC4C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" y="1177925"/>
            <a:ext cx="913923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</a:t>
            </a:r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графическое отображение состава и структуры сложной системы.</a:t>
            </a:r>
          </a:p>
          <a:p>
            <a:pPr algn="ctr" eaLnBrk="1" hangingPunct="1"/>
            <a:endParaRPr lang="ru-RU" altLang="ru-RU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-  это определенный порядок объединения элементов системы в единое целое.</a:t>
            </a:r>
          </a:p>
        </p:txBody>
      </p:sp>
      <p:pic>
        <p:nvPicPr>
          <p:cNvPr id="11270" name="Picture 10">
            <a:extLst>
              <a:ext uri="{FF2B5EF4-FFF2-40B4-BE49-F238E27FC236}">
                <a16:creationId xmlns:a16="http://schemas.microsoft.com/office/drawing/2014/main" id="{4F22C50D-4E84-401A-989E-A963F2716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3500438"/>
            <a:ext cx="48482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480</Words>
  <Application>Microsoft Office PowerPoint</Application>
  <PresentationFormat>Экран (4:3)</PresentationFormat>
  <Paragraphs>91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Тема Office</vt:lpstr>
      <vt:lpstr>Тема урока: «Графические модели»</vt:lpstr>
      <vt:lpstr>Для чего нужны графические модели?</vt:lpstr>
      <vt:lpstr>Виды графических моделей:</vt:lpstr>
      <vt:lpstr>Карта как информационная модель</vt:lpstr>
      <vt:lpstr>Презентация PowerPoint</vt:lpstr>
      <vt:lpstr>Презентация PowerPoint</vt:lpstr>
      <vt:lpstr>Чертеж – точная геометрическая копия реального объекта.</vt:lpstr>
      <vt:lpstr>Презентация PowerPoint</vt:lpstr>
      <vt:lpstr>Схема –информационная модель сложных систем.</vt:lpstr>
      <vt:lpstr>График – как модель процесса.</vt:lpstr>
      <vt:lpstr>Презентация PowerPoint</vt:lpstr>
      <vt:lpstr>«Профессии», которые связаны с использованием компьютерной графики:</vt:lpstr>
      <vt:lpstr>Архитектор</vt:lpstr>
      <vt:lpstr>Астроном</vt:lpstr>
      <vt:lpstr>Дизайнер</vt:lpstr>
      <vt:lpstr>Инженер-конструктор</vt:lpstr>
      <vt:lpstr>Модельер</vt:lpstr>
      <vt:lpstr>Основные понятия. Теоретическое введение.</vt:lpstr>
      <vt:lpstr>Основные понятия. Теоретическое введение.</vt:lpstr>
      <vt:lpstr>Виды графов.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</vt:lpstr>
    </vt:vector>
  </TitlesOfParts>
  <Company>Rx9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Графические модели</dc:title>
  <dc:creator>Eugene G. Khrushchev</dc:creator>
  <cp:lastModifiedBy>Пользователь</cp:lastModifiedBy>
  <cp:revision>144</cp:revision>
  <dcterms:created xsi:type="dcterms:W3CDTF">2007-10-17T19:32:34Z</dcterms:created>
  <dcterms:modified xsi:type="dcterms:W3CDTF">2021-03-16T07:47:46Z</dcterms:modified>
</cp:coreProperties>
</file>